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sldIdLst>
    <p:sldId id="256" r:id="rId2"/>
    <p:sldId id="257" r:id="rId3"/>
    <p:sldId id="262" r:id="rId4"/>
    <p:sldId id="266" r:id="rId5"/>
    <p:sldId id="270" r:id="rId6"/>
    <p:sldId id="271" r:id="rId7"/>
    <p:sldId id="267" r:id="rId8"/>
    <p:sldId id="259" r:id="rId9"/>
    <p:sldId id="260" r:id="rId10"/>
    <p:sldId id="261" r:id="rId11"/>
    <p:sldId id="273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7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9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094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34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240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707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3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1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2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7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7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3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4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2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3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2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34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9692" y="143690"/>
            <a:ext cx="7350032" cy="1434011"/>
          </a:xfrm>
        </p:spPr>
        <p:txBody>
          <a:bodyPr>
            <a:normAutofit/>
          </a:bodyPr>
          <a:lstStyle/>
          <a:p>
            <a:pPr algn="ctr"/>
            <a:r>
              <a:rPr lang="es-MX" sz="2400" dirty="0" smtClean="0"/>
              <a:t>Universidad autónoma de Sinaloa</a:t>
            </a:r>
            <a:br>
              <a:rPr lang="es-MX" sz="2400" dirty="0" smtClean="0"/>
            </a:br>
            <a:r>
              <a:rPr lang="es-MX" sz="2400" dirty="0" smtClean="0"/>
              <a:t>facultad de medicina</a:t>
            </a:r>
            <a:br>
              <a:rPr lang="es-MX" sz="2400" dirty="0" smtClean="0"/>
            </a:br>
            <a:r>
              <a:rPr lang="es-MX" sz="2400" dirty="0" smtClean="0"/>
              <a:t>Lic. </a:t>
            </a:r>
            <a:r>
              <a:rPr lang="es-MX" sz="2400" dirty="0" err="1" smtClean="0"/>
              <a:t>Imagenologia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>campus i</a:t>
            </a:r>
            <a:endParaRPr lang="es-MX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8920" y="4738506"/>
            <a:ext cx="8791575" cy="1655762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Dr. Mendoza flores José Guadalupe </a:t>
            </a:r>
          </a:p>
          <a:p>
            <a:r>
              <a:rPr lang="es-MX" dirty="0" smtClean="0"/>
              <a:t>Materia: </a:t>
            </a:r>
            <a:r>
              <a:rPr lang="es-MX" dirty="0" err="1" smtClean="0"/>
              <a:t>imagenología</a:t>
            </a:r>
            <a:r>
              <a:rPr lang="es-MX" dirty="0" smtClean="0"/>
              <a:t> pediátrica </a:t>
            </a:r>
          </a:p>
          <a:p>
            <a:r>
              <a:rPr lang="es-MX" dirty="0" smtClean="0"/>
              <a:t>Alejandra Nuñez González</a:t>
            </a:r>
          </a:p>
          <a:p>
            <a:r>
              <a:rPr lang="es-MX" dirty="0" smtClean="0"/>
              <a:t>Grupo:  VI-3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50" y="27372"/>
            <a:ext cx="1619074" cy="20769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529" y="232225"/>
            <a:ext cx="1805590" cy="166728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766585" y="2349793"/>
            <a:ext cx="7108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PIE BOT</a:t>
            </a:r>
            <a:endParaRPr lang="es-E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19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2096064"/>
            <a:ext cx="4585668" cy="3695136"/>
          </a:xfrm>
        </p:spPr>
        <p:txBody>
          <a:bodyPr>
            <a:normAutofit/>
          </a:bodyPr>
          <a:lstStyle/>
          <a:p>
            <a:r>
              <a:rPr lang="es-MX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 método de </a:t>
            </a:r>
            <a:r>
              <a:rPr lang="es-MX" sz="28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Ponseti</a:t>
            </a:r>
            <a:endParaRPr lang="es-MX" sz="2800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MX" dirty="0">
                <a:effectLst/>
              </a:rPr>
              <a:t>una serie de yesos, generalmente 6-8, que se cambian semanalmente de manera de corregir progresivamente las deformidades. </a:t>
            </a:r>
            <a:endParaRPr lang="es-MX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34514" y="457200"/>
            <a:ext cx="5631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TRATAMIENTO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458" y="4415019"/>
            <a:ext cx="3257308" cy="24429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068" y="1763486"/>
            <a:ext cx="5213760" cy="298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5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Pie plano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2096064"/>
            <a:ext cx="6375279" cy="3695136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Cuando  </a:t>
            </a:r>
            <a:r>
              <a:rPr lang="es-MX" dirty="0"/>
              <a:t>la bóveda plantar es demasiado baja o está desaparecida, creando un área de máximo contacto de la planta del pie con el suelo, </a:t>
            </a:r>
            <a:endParaRPr lang="es-MX" dirty="0" smtClean="0"/>
          </a:p>
          <a:p>
            <a:r>
              <a:rPr lang="es-MX" dirty="0" smtClean="0"/>
              <a:t>La </a:t>
            </a:r>
            <a:r>
              <a:rPr lang="es-MX" dirty="0"/>
              <a:t>mayoría de los niños presenta un pie plano antes de los 3 o 4 años. </a:t>
            </a:r>
            <a:endParaRPr lang="es-MX" dirty="0" smtClean="0"/>
          </a:p>
          <a:p>
            <a:r>
              <a:rPr lang="es-MX" dirty="0" smtClean="0"/>
              <a:t>Se </a:t>
            </a:r>
            <a:r>
              <a:rPr lang="es-MX" dirty="0"/>
              <a:t>considera que la bóveda plantar inicia su desarrollo a partir de los 4-6 años, en cuya formación influyen la pérdida de la grasa plantar, muy abundante en el pie del niño; la disminución de la laxitud ligamentosa; el aumento de la potencia muscular, y el desarrollo de una mayor configuración ósea. Todo ello se desarrolla con el </a:t>
            </a:r>
            <a:r>
              <a:rPr lang="es-MX" dirty="0" smtClean="0"/>
              <a:t>crecimiento</a:t>
            </a:r>
          </a:p>
          <a:p>
            <a:r>
              <a:rPr lang="es-MX" dirty="0" smtClean="0"/>
              <a:t>Cesta </a:t>
            </a:r>
            <a:r>
              <a:rPr lang="es-MX" dirty="0"/>
              <a:t>deformidad es la causa de consulta más frecuente en la edad pediátrica6</a:t>
            </a:r>
          </a:p>
        </p:txBody>
      </p:sp>
      <p:pic>
        <p:nvPicPr>
          <p:cNvPr id="4" name="Picture 2" descr="Pie plano y pie cavo: Qué son, cuáles son sus síntomas y cóm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701" y="2288618"/>
            <a:ext cx="3775986" cy="220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8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321224" y="1090225"/>
            <a:ext cx="8321644" cy="2867821"/>
          </a:xfrm>
        </p:spPr>
        <p:txBody>
          <a:bodyPr/>
          <a:lstStyle/>
          <a:p>
            <a:r>
              <a:rPr lang="es-MX" dirty="0">
                <a:effectLst/>
              </a:rPr>
              <a:t> los casos de pie plano se han tratado con calzado corrector que comprende contrafuerte alto y firme</a:t>
            </a:r>
            <a:r>
              <a:rPr lang="es-MX" dirty="0" smtClean="0">
                <a:effectLst/>
              </a:rPr>
              <a:t>,</a:t>
            </a:r>
          </a:p>
          <a:p>
            <a:r>
              <a:rPr lang="es-MX" dirty="0" smtClean="0">
                <a:effectLst/>
              </a:rPr>
              <a:t>plantillas </a:t>
            </a:r>
            <a:r>
              <a:rPr lang="es-MX" dirty="0">
                <a:effectLst/>
              </a:rPr>
              <a:t>correctoras que apoyan el arco longitudinal y además corrigen el valgo del calcáneo.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93" y="3477985"/>
            <a:ext cx="5905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5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6230983" y="1554480"/>
            <a:ext cx="4829491" cy="3753396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D</a:t>
            </a:r>
            <a:r>
              <a:rPr lang="es-MX" dirty="0" smtClean="0"/>
              <a:t>eformidad </a:t>
            </a:r>
            <a:r>
              <a:rPr lang="es-MX" dirty="0"/>
              <a:t>congénita del pie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que afecta:</a:t>
            </a:r>
          </a:p>
          <a:p>
            <a:pPr marL="0" indent="0">
              <a:buNone/>
            </a:pPr>
            <a:r>
              <a:rPr lang="es-MX" dirty="0" smtClean="0"/>
              <a:t>-huesos</a:t>
            </a:r>
          </a:p>
          <a:p>
            <a:pPr marL="0" indent="0">
              <a:buNone/>
            </a:pPr>
            <a:r>
              <a:rPr lang="es-MX" dirty="0" smtClean="0"/>
              <a:t>-Músculos</a:t>
            </a:r>
          </a:p>
          <a:p>
            <a:pPr marL="0" indent="0">
              <a:buNone/>
            </a:pPr>
            <a:r>
              <a:rPr lang="es-MX" dirty="0" smtClean="0"/>
              <a:t>-tendones</a:t>
            </a:r>
          </a:p>
          <a:p>
            <a:pPr marL="0" indent="0">
              <a:buNone/>
            </a:pPr>
            <a:r>
              <a:rPr lang="es-MX" dirty="0"/>
              <a:t>-</a:t>
            </a:r>
            <a:r>
              <a:rPr lang="es-MX" dirty="0" smtClean="0"/>
              <a:t>ligamentos</a:t>
            </a:r>
          </a:p>
          <a:p>
            <a:pPr>
              <a:buFontTx/>
              <a:buChar char="-"/>
            </a:pPr>
            <a:r>
              <a:rPr lang="es-MX" dirty="0" smtClean="0"/>
              <a:t>vasos sanguíneos</a:t>
            </a:r>
          </a:p>
          <a:p>
            <a:pPr marL="0" indent="0">
              <a:buNone/>
            </a:pPr>
            <a:r>
              <a:rPr lang="es-MX" dirty="0" smtClean="0"/>
              <a:t> </a:t>
            </a:r>
            <a:r>
              <a:rPr lang="es-MX" dirty="0"/>
              <a:t>pueden afectar a uno o ambos pies.</a:t>
            </a:r>
            <a:endParaRPr lang="es-MX" dirty="0"/>
          </a:p>
        </p:txBody>
      </p:sp>
      <p:sp>
        <p:nvSpPr>
          <p:cNvPr id="5" name="Rectángulo redondeado 4"/>
          <p:cNvSpPr/>
          <p:nvPr/>
        </p:nvSpPr>
        <p:spPr>
          <a:xfrm>
            <a:off x="274318" y="1737360"/>
            <a:ext cx="3892733" cy="31089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PIE BOT</a:t>
            </a:r>
          </a:p>
          <a:p>
            <a:pPr algn="ctr"/>
            <a:r>
              <a:rPr lang="es-MX" sz="2800" dirty="0" smtClean="0"/>
              <a:t>PIE ZAMBO</a:t>
            </a:r>
          </a:p>
          <a:p>
            <a:pPr algn="ctr"/>
            <a:r>
              <a:rPr lang="es-MX" sz="2800" dirty="0" smtClean="0"/>
              <a:t>PIE EQUINOVARUS</a:t>
            </a:r>
            <a:endParaRPr lang="es-MX" sz="2800" dirty="0"/>
          </a:p>
        </p:txBody>
      </p:sp>
      <p:sp>
        <p:nvSpPr>
          <p:cNvPr id="7" name="Flecha derecha 6"/>
          <p:cNvSpPr/>
          <p:nvPr/>
        </p:nvSpPr>
        <p:spPr>
          <a:xfrm>
            <a:off x="4650377" y="2690949"/>
            <a:ext cx="1084217" cy="61395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007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4" y="718458"/>
            <a:ext cx="10353762" cy="1371600"/>
          </a:xfrm>
        </p:spPr>
        <p:txBody>
          <a:bodyPr>
            <a:normAutofit/>
          </a:bodyPr>
          <a:lstStyle/>
          <a:p>
            <a:r>
              <a:rPr lang="es-MX" dirty="0">
                <a:effectLst/>
              </a:rPr>
              <a:t>Estas deformidades se llaman, en términos médicos: </a:t>
            </a:r>
            <a:endParaRPr lang="es-MX" dirty="0" smtClean="0">
              <a:effectLst/>
            </a:endParaRPr>
          </a:p>
        </p:txBody>
      </p:sp>
      <p:pic>
        <p:nvPicPr>
          <p:cNvPr id="4" name="Picture 2" descr="Pie Bot | Pie Bot Per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34" y="1404258"/>
            <a:ext cx="6467334" cy="48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0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Pie esquino </a:t>
            </a:r>
            <a:br>
              <a:rPr lang="es-MX" dirty="0" smtClean="0"/>
            </a:br>
            <a:r>
              <a:rPr lang="es-MX" dirty="0" smtClean="0"/>
              <a:t>(</a:t>
            </a:r>
            <a:r>
              <a:rPr lang="es-MX" cap="none" dirty="0" smtClean="0"/>
              <a:t>tacones invisibles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2096064"/>
            <a:ext cx="6349154" cy="3695136"/>
          </a:xfrm>
        </p:spPr>
        <p:txBody>
          <a:bodyPr>
            <a:normAutofit fontScale="92500" lnSpcReduction="10000"/>
          </a:bodyPr>
          <a:lstStyle/>
          <a:p>
            <a:r>
              <a:rPr lang="es-MX" sz="2200" i="1" dirty="0">
                <a:effectLst/>
              </a:rPr>
              <a:t>Pie bot (pie equino-varo congénito</a:t>
            </a:r>
            <a:r>
              <a:rPr lang="es-MX" sz="2200" i="1" dirty="0" smtClean="0">
                <a:effectLst/>
              </a:rPr>
              <a:t>) </a:t>
            </a:r>
            <a:endParaRPr lang="es-MX" sz="2200" dirty="0">
              <a:effectLst/>
            </a:endParaRPr>
          </a:p>
          <a:p>
            <a:r>
              <a:rPr lang="es-MX" sz="2400" dirty="0" smtClean="0"/>
              <a:t>posición </a:t>
            </a:r>
            <a:r>
              <a:rPr lang="es-MX" sz="2400" dirty="0"/>
              <a:t>de flexión plantar </a:t>
            </a:r>
            <a:endParaRPr lang="es-MX" sz="2400" dirty="0" smtClean="0"/>
          </a:p>
          <a:p>
            <a:r>
              <a:rPr lang="es-MX" sz="2400" dirty="0" smtClean="0"/>
              <a:t>La </a:t>
            </a:r>
            <a:r>
              <a:rPr lang="es-MX" sz="2400" dirty="0"/>
              <a:t>contractura del músculo tríceps (tendón de Aquiles acortado) es la causa de que el pie adopte esta posición. </a:t>
            </a:r>
            <a:endParaRPr lang="es-MX" sz="2400" dirty="0" smtClean="0"/>
          </a:p>
          <a:p>
            <a:pPr marL="0" indent="0">
              <a:buNone/>
            </a:pPr>
            <a:r>
              <a:rPr lang="es-MX" sz="2400" dirty="0" smtClean="0"/>
              <a:t>El </a:t>
            </a:r>
            <a:r>
              <a:rPr lang="es-MX" sz="2400" dirty="0"/>
              <a:t>individuo realizará la marcha con el apoyo del </a:t>
            </a:r>
            <a:r>
              <a:rPr lang="es-MX" sz="2400" dirty="0" err="1"/>
              <a:t>antepié</a:t>
            </a:r>
            <a:r>
              <a:rPr lang="es-MX" sz="2400" dirty="0"/>
              <a:t> (marcha de </a:t>
            </a:r>
            <a:r>
              <a:rPr lang="es-MX" sz="2400" dirty="0" smtClean="0"/>
              <a:t>puntillas</a:t>
            </a:r>
          </a:p>
          <a:p>
            <a:pPr marL="0" indent="0">
              <a:buNone/>
            </a:pPr>
            <a:r>
              <a:rPr lang="es-MX" sz="2400" dirty="0" smtClean="0"/>
              <a:t> </a:t>
            </a:r>
            <a:endParaRPr lang="es-MX" sz="2200" dirty="0">
              <a:effectLst/>
            </a:endParaRP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934" y="5381996"/>
            <a:ext cx="2453616" cy="12997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232" y="2096064"/>
            <a:ext cx="3511324" cy="26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1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Pie valgo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2096064"/>
            <a:ext cx="6074834" cy="3695136"/>
          </a:xfrm>
        </p:spPr>
        <p:txBody>
          <a:bodyPr/>
          <a:lstStyle/>
          <a:p>
            <a:r>
              <a:rPr lang="es-MX" dirty="0"/>
              <a:t>Este tipo de deformidad se define como el pie cuyo talón está en eversión y su parte distal se encuentra en eversión y abducción </a:t>
            </a:r>
            <a:endParaRPr lang="es-MX" dirty="0" smtClean="0"/>
          </a:p>
          <a:p>
            <a:r>
              <a:rPr lang="es-MX" dirty="0"/>
              <a:t>Este tipo de deformidad es la más frecuente en partos de presentación podálica (madres jóvenes y primíparas). La causa es debida a: posición defectuosa del feto, compresión por útero pequeño o musculatura abdominal potente</a:t>
            </a:r>
          </a:p>
        </p:txBody>
      </p:sp>
      <p:pic>
        <p:nvPicPr>
          <p:cNvPr id="2050" name="Picture 2" descr="Centro Fisioterapia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2" y="1711234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031" t="26518" r="51573" b="43661"/>
          <a:stretch/>
        </p:blipFill>
        <p:spPr>
          <a:xfrm>
            <a:off x="7231131" y="3793543"/>
            <a:ext cx="3696791" cy="25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6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Pie varo</a:t>
            </a:r>
            <a:br>
              <a:rPr lang="es-MX" dirty="0" smtClean="0"/>
            </a:br>
            <a:r>
              <a:rPr lang="es-MX" dirty="0" smtClean="0"/>
              <a:t>(</a:t>
            </a:r>
            <a:r>
              <a:rPr lang="es-MX" cap="none" dirty="0" smtClean="0"/>
              <a:t>pie Zambo o </a:t>
            </a:r>
            <a:r>
              <a:rPr lang="es-MX" cap="none" dirty="0" err="1" smtClean="0"/>
              <a:t>aducto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2096064"/>
            <a:ext cx="6179336" cy="1744416"/>
          </a:xfrm>
        </p:spPr>
        <p:txBody>
          <a:bodyPr>
            <a:normAutofit/>
          </a:bodyPr>
          <a:lstStyle/>
          <a:p>
            <a:r>
              <a:rPr lang="es-MX" dirty="0"/>
              <a:t>Es la deformidad del pie en la que el talón (retropié) está invertido y la parte distal del pie se encuentra en aducción e inversión, siendo los límites de la </a:t>
            </a:r>
            <a:r>
              <a:rPr lang="es-MX" dirty="0" err="1"/>
              <a:t>dorsiflexión</a:t>
            </a:r>
            <a:r>
              <a:rPr lang="es-MX" dirty="0"/>
              <a:t> </a:t>
            </a:r>
            <a:r>
              <a:rPr lang="es-MX" dirty="0" smtClean="0"/>
              <a:t>normales.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992" y="4702253"/>
            <a:ext cx="3267175" cy="18343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24" y="2096064"/>
            <a:ext cx="3351932" cy="2046139"/>
          </a:xfrm>
          <a:prstGeom prst="rect">
            <a:avLst/>
          </a:prstGeom>
        </p:spPr>
      </p:pic>
      <p:pic>
        <p:nvPicPr>
          <p:cNvPr id="3074" name="Picture 2" descr="BBmundo: ¿Qué es el pie equinovaro? | Martha_debayle | W Radio Mex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76" y="3834100"/>
            <a:ext cx="4925302" cy="287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3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Pie cavo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2096064"/>
            <a:ext cx="6257714" cy="3695136"/>
          </a:xfrm>
        </p:spPr>
        <p:txBody>
          <a:bodyPr>
            <a:normAutofit/>
          </a:bodyPr>
          <a:lstStyle/>
          <a:p>
            <a:r>
              <a:rPr lang="es-MX" dirty="0"/>
              <a:t>Es el pie que presenta un aumento anormal de la altura de la bóveda plantar en el </a:t>
            </a:r>
            <a:r>
              <a:rPr lang="es-MX" dirty="0" err="1"/>
              <a:t>mediopié</a:t>
            </a:r>
            <a:r>
              <a:rPr lang="es-MX" dirty="0"/>
              <a:t> por flexión acentuada de los metatarsianos. </a:t>
            </a:r>
            <a:endParaRPr lang="es-MX" dirty="0" smtClean="0"/>
          </a:p>
          <a:p>
            <a:r>
              <a:rPr lang="es-MX" dirty="0" smtClean="0"/>
              <a:t>La </a:t>
            </a:r>
            <a:r>
              <a:rPr lang="es-MX" dirty="0"/>
              <a:t>edad de presentación está entre los 8-12 años, aunque en ocasiones está presente al nacer con el primer dedo en </a:t>
            </a:r>
            <a:r>
              <a:rPr lang="es-MX" dirty="0" smtClean="0"/>
              <a:t>garra.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961" y="2677886"/>
            <a:ext cx="3295595" cy="27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4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1704179"/>
            <a:ext cx="6166274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presenta en 2.5 casos por cada 1000 nacidos vivos</a:t>
            </a:r>
            <a:r>
              <a:rPr lang="es-MX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s-MX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siendo los hombres afectados 3 veces más respecto de las mujeres. </a:t>
            </a:r>
            <a:endParaRPr lang="es-MX" sz="2400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MX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40% de los casos están afectados ambos pies.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34514" y="457200"/>
            <a:ext cx="58139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Epidemiologia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050" y="1475622"/>
            <a:ext cx="3187202" cy="23909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22" y="4402680"/>
            <a:ext cx="2985613" cy="224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3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 ECOGRAFIA </a:t>
            </a:r>
            <a:r>
              <a:rPr lang="es-BZ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 En etapa fetal o nacimiento</a:t>
            </a:r>
          </a:p>
          <a:p>
            <a:r>
              <a:rPr lang="es-MX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EXAMEN FISICO</a:t>
            </a:r>
          </a:p>
          <a:p>
            <a:r>
              <a:rPr lang="es-MX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RADIOGRAFIA- para tratamiento de yesos</a:t>
            </a:r>
          </a:p>
          <a:p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34514" y="457200"/>
            <a:ext cx="58531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DIAGNOSTICO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492" y="1841863"/>
            <a:ext cx="4640065" cy="38195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585" y="3943632"/>
            <a:ext cx="35433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91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165</TotalTime>
  <Words>467</Words>
  <Application>Microsoft Office PowerPoint</Application>
  <PresentationFormat>Panorámica</PresentationFormat>
  <Paragraphs>50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Rockwell</vt:lpstr>
      <vt:lpstr>Damask</vt:lpstr>
      <vt:lpstr>Universidad autónoma de Sinaloa facultad de medicina Lic. Imagenologia campus i</vt:lpstr>
      <vt:lpstr>Presentación de PowerPoint</vt:lpstr>
      <vt:lpstr>Presentación de PowerPoint</vt:lpstr>
      <vt:lpstr>Pie esquino  (tacones invisibles)</vt:lpstr>
      <vt:lpstr>Pie valgo</vt:lpstr>
      <vt:lpstr>Pie varo (pie Zambo o aducto)</vt:lpstr>
      <vt:lpstr>Pie cavo</vt:lpstr>
      <vt:lpstr>Presentación de PowerPoint</vt:lpstr>
      <vt:lpstr>Presentación de PowerPoint</vt:lpstr>
      <vt:lpstr>Presentación de PowerPoint</vt:lpstr>
      <vt:lpstr>Pie plano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 Sinaloa facultad de medicina Lic. Imagenologia campus i</dc:title>
  <dc:creator>Alejandra Nuñez</dc:creator>
  <cp:lastModifiedBy>Alejandra Nuñez</cp:lastModifiedBy>
  <cp:revision>20</cp:revision>
  <dcterms:created xsi:type="dcterms:W3CDTF">2020-04-22T06:13:30Z</dcterms:created>
  <dcterms:modified xsi:type="dcterms:W3CDTF">2020-04-22T08:59:27Z</dcterms:modified>
</cp:coreProperties>
</file>