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1194" y="837551"/>
            <a:ext cx="10993549" cy="147501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Universidad autónoma de Sinaloa </a:t>
            </a:r>
            <a:br>
              <a:rPr lang="es-MX" dirty="0" smtClean="0"/>
            </a:br>
            <a:r>
              <a:rPr lang="es-MX" dirty="0" smtClean="0"/>
              <a:t>facultad de medicina </a:t>
            </a:r>
            <a:br>
              <a:rPr lang="es-MX" dirty="0" smtClean="0"/>
            </a:br>
            <a:r>
              <a:rPr lang="es-MX" dirty="0" smtClean="0"/>
              <a:t>licenciatura en imagenologia 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2508945"/>
            <a:ext cx="8758749" cy="3186461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sz="3200" b="1" dirty="0" smtClean="0"/>
              <a:t>              ¨</a:t>
            </a:r>
            <a:r>
              <a:rPr lang="es-MX" sz="3200" b="1" smtClean="0"/>
              <a:t>osteogénesis</a:t>
            </a:r>
            <a:r>
              <a:rPr lang="es-MX" sz="3200" b="1" dirty="0" smtClean="0"/>
              <a:t> </a:t>
            </a:r>
            <a:r>
              <a:rPr lang="es-MX" sz="3200" b="1" dirty="0" smtClean="0"/>
              <a:t>imperfecta¨</a:t>
            </a:r>
          </a:p>
          <a:p>
            <a:pPr algn="ctr"/>
            <a:endParaRPr lang="es-MX" sz="3200" b="1" dirty="0" smtClean="0"/>
          </a:p>
          <a:p>
            <a:pPr algn="ctr"/>
            <a:endParaRPr lang="es-MX" sz="3200" b="1" dirty="0"/>
          </a:p>
          <a:p>
            <a:r>
              <a:rPr lang="es-MX" b="1" dirty="0" smtClean="0"/>
              <a:t>Alumna: santos duran gloria Estefany</a:t>
            </a:r>
            <a:endParaRPr lang="es-MX" b="1" dirty="0"/>
          </a:p>
          <a:p>
            <a:r>
              <a:rPr lang="es-MX" b="1" dirty="0" smtClean="0"/>
              <a:t>Imagenologia pediátrica</a:t>
            </a:r>
          </a:p>
          <a:p>
            <a:r>
              <a:rPr lang="es-MX" b="1" dirty="0" smtClean="0"/>
              <a:t>Grupo 6-2</a:t>
            </a:r>
          </a:p>
          <a:p>
            <a:r>
              <a:rPr lang="es-MX" b="1" dirty="0" smtClean="0"/>
              <a:t>21-Abril-2020</a:t>
            </a:r>
            <a:endParaRPr lang="es-MX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4" y="753732"/>
            <a:ext cx="1215153" cy="15588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690" y="837551"/>
            <a:ext cx="1635530" cy="15102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183" y="3199666"/>
            <a:ext cx="4724808" cy="316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50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es?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3" y="1118051"/>
            <a:ext cx="11029615" cy="3678303"/>
          </a:xfrm>
        </p:spPr>
        <p:txBody>
          <a:bodyPr>
            <a:normAutofit/>
          </a:bodyPr>
          <a:lstStyle/>
          <a:p>
            <a:r>
              <a:rPr lang="es-MX" sz="2000" dirty="0" smtClean="0"/>
              <a:t>La OSTEOGENESIS IMPERFECTA (OI)  es una enfermedad genética, autosómica dominante en la cual existe una anormalidad en la formación de colágeno tipo 1.</a:t>
            </a:r>
          </a:p>
          <a:p>
            <a:r>
              <a:rPr lang="es-MX" sz="2000" dirty="0" smtClean="0"/>
              <a:t>Este defecto produce una DEBILIDAD y FRAGILIDAD ósea de diversos grados de severidad y subsecuentemente fracturas patológicas, además de afectar otros tejidos. </a:t>
            </a:r>
            <a:endParaRPr lang="es-MX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503" y="4198448"/>
            <a:ext cx="4876800" cy="2438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1" y="4142011"/>
            <a:ext cx="57150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1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Clasificación de oi 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846" y="1897508"/>
            <a:ext cx="10012479" cy="472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7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Tipos de oi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680" y="1768484"/>
            <a:ext cx="8242663" cy="526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98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Características 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sz="3200" dirty="0" smtClean="0"/>
              <a:t>Fragilidad ósea </a:t>
            </a:r>
          </a:p>
          <a:p>
            <a:r>
              <a:rPr lang="es-MX" sz="3200" dirty="0" smtClean="0"/>
              <a:t>Escleróticas azules </a:t>
            </a:r>
          </a:p>
          <a:p>
            <a:r>
              <a:rPr lang="es-MX" sz="3200" dirty="0" smtClean="0"/>
              <a:t>Dientes opalescentes</a:t>
            </a:r>
          </a:p>
          <a:p>
            <a:r>
              <a:rPr lang="es-MX" sz="3200" dirty="0" smtClean="0"/>
              <a:t>Hipoacusia</a:t>
            </a:r>
          </a:p>
          <a:p>
            <a:r>
              <a:rPr lang="es-MX" sz="3200" dirty="0" smtClean="0"/>
              <a:t>Deformidad de huesos largos y columna vertebral</a:t>
            </a:r>
          </a:p>
          <a:p>
            <a:r>
              <a:rPr lang="es-MX" sz="3200" dirty="0" smtClean="0"/>
              <a:t>Retraso del desarrollo motor</a:t>
            </a:r>
          </a:p>
          <a:p>
            <a:r>
              <a:rPr lang="es-MX" sz="3200" dirty="0" smtClean="0"/>
              <a:t>Talla baja </a:t>
            </a:r>
          </a:p>
          <a:p>
            <a:r>
              <a:rPr lang="es-MX" sz="3200" dirty="0" smtClean="0"/>
              <a:t>Hiperextensibilidad articular </a:t>
            </a:r>
            <a:endParaRPr lang="es-MX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323" y="2318500"/>
            <a:ext cx="2933700" cy="15621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236" y="4345140"/>
            <a:ext cx="3229139" cy="15136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719" y="2318500"/>
            <a:ext cx="31813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75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15218"/>
            <a:ext cx="11029616" cy="1013800"/>
          </a:xfrm>
        </p:spPr>
        <p:txBody>
          <a:bodyPr/>
          <a:lstStyle/>
          <a:p>
            <a:r>
              <a:rPr lang="es-MX" dirty="0" smtClean="0"/>
              <a:t>Diagnostico de oi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dirty="0" smtClean="0"/>
              <a:t>RADIOGRAFIAS DE:</a:t>
            </a:r>
          </a:p>
          <a:p>
            <a:r>
              <a:rPr lang="es-MX" sz="2400" dirty="0" smtClean="0"/>
              <a:t>Cráneo</a:t>
            </a:r>
          </a:p>
          <a:p>
            <a:r>
              <a:rPr lang="es-MX" sz="2400" dirty="0" smtClean="0"/>
              <a:t>Tórax</a:t>
            </a:r>
          </a:p>
          <a:p>
            <a:r>
              <a:rPr lang="es-MX" sz="2400" dirty="0" smtClean="0"/>
              <a:t>Huesos largos</a:t>
            </a:r>
          </a:p>
          <a:p>
            <a:r>
              <a:rPr lang="es-MX" sz="2400" dirty="0" smtClean="0"/>
              <a:t>Pelvis </a:t>
            </a:r>
          </a:p>
          <a:p>
            <a:r>
              <a:rPr lang="es-MX" sz="2400" dirty="0" smtClean="0"/>
              <a:t>Densitometría ósea </a:t>
            </a:r>
            <a:endParaRPr lang="es-MX" sz="2400" dirty="0"/>
          </a:p>
          <a:p>
            <a:r>
              <a:rPr lang="es-MX" sz="2400" dirty="0" smtClean="0"/>
              <a:t>También es posible analizar la síntesis de colágeno en la biopsia de piel.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4509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374" y="1396305"/>
            <a:ext cx="11517712" cy="514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67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216" y="2138815"/>
            <a:ext cx="5151121" cy="43831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145" y="2142308"/>
            <a:ext cx="5453777" cy="437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14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1857653"/>
            <a:ext cx="3624692" cy="47333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855" y="1857653"/>
            <a:ext cx="3562480" cy="45944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706" y="2259874"/>
            <a:ext cx="3626556" cy="362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5111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Dividendo</Template>
  <TotalTime>60</TotalTime>
  <Words>131</Words>
  <Application>Microsoft Office PowerPoint</Application>
  <PresentationFormat>Panorámica</PresentationFormat>
  <Paragraphs>30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Gill Sans MT</vt:lpstr>
      <vt:lpstr>Wingdings 2</vt:lpstr>
      <vt:lpstr>Dividendo</vt:lpstr>
      <vt:lpstr>Universidad autónoma de Sinaloa  facultad de medicina  licenciatura en imagenologia </vt:lpstr>
      <vt:lpstr>¿Qué es?</vt:lpstr>
      <vt:lpstr>Clasificación de oi </vt:lpstr>
      <vt:lpstr>Tipos de oi</vt:lpstr>
      <vt:lpstr>Características  </vt:lpstr>
      <vt:lpstr>Diagnostico de oi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autónoma de Sinaloa  facultad de medicina  licenciatura en imagenologia </dc:title>
  <dc:creator>HP</dc:creator>
  <cp:lastModifiedBy>HP</cp:lastModifiedBy>
  <cp:revision>15</cp:revision>
  <dcterms:created xsi:type="dcterms:W3CDTF">2020-04-21T17:54:32Z</dcterms:created>
  <dcterms:modified xsi:type="dcterms:W3CDTF">2020-04-22T03:36:47Z</dcterms:modified>
</cp:coreProperties>
</file>