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9" r:id="rId4"/>
    <p:sldId id="261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212634B-D942-4785-907A-A6073D81CBC0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1510C1-03E4-446B-A6E2-C1F37713D6C0}" type="datetimeFigureOut">
              <a:rPr lang="es-MX" smtClean="0"/>
              <a:t>22/04/2020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60307" y="692696"/>
            <a:ext cx="5564021" cy="2160240"/>
          </a:xfrm>
        </p:spPr>
        <p:txBody>
          <a:bodyPr>
            <a:noAutofit/>
          </a:bodyPr>
          <a:lstStyle/>
          <a:p>
            <a:r>
              <a:rPr lang="es-ES" sz="2800" dirty="0" smtClean="0">
                <a:latin typeface="Bodoni MT" panose="02070603080606020203" pitchFamily="18" charset="0"/>
              </a:rPr>
              <a:t>Universidad Autónoma de Sinaloa</a:t>
            </a:r>
            <a:br>
              <a:rPr lang="es-ES" sz="2800" dirty="0" smtClean="0">
                <a:latin typeface="Bodoni MT" panose="02070603080606020203" pitchFamily="18" charset="0"/>
              </a:rPr>
            </a:br>
            <a:r>
              <a:rPr lang="es-ES" sz="2800" dirty="0" smtClean="0">
                <a:latin typeface="Bodoni MT" panose="02070603080606020203" pitchFamily="18" charset="0"/>
              </a:rPr>
              <a:t/>
            </a:r>
            <a:br>
              <a:rPr lang="es-ES" sz="2800" dirty="0" smtClean="0">
                <a:latin typeface="Bodoni MT" panose="02070603080606020203" pitchFamily="18" charset="0"/>
              </a:rPr>
            </a:br>
            <a:r>
              <a:rPr lang="es-ES" sz="2800" dirty="0" smtClean="0">
                <a:latin typeface="Bodoni MT" panose="02070603080606020203" pitchFamily="18" charset="0"/>
              </a:rPr>
              <a:t>Facultad de Medicina </a:t>
            </a:r>
            <a:br>
              <a:rPr lang="es-ES" sz="2800" dirty="0" smtClean="0">
                <a:latin typeface="Bodoni MT" panose="02070603080606020203" pitchFamily="18" charset="0"/>
              </a:rPr>
            </a:br>
            <a:r>
              <a:rPr lang="es-ES" sz="2800" dirty="0" smtClean="0">
                <a:latin typeface="Bodoni MT" panose="02070603080606020203" pitchFamily="18" charset="0"/>
              </a:rPr>
              <a:t/>
            </a:r>
            <a:br>
              <a:rPr lang="es-ES" sz="2800" dirty="0" smtClean="0">
                <a:latin typeface="Bodoni MT" panose="02070603080606020203" pitchFamily="18" charset="0"/>
              </a:rPr>
            </a:br>
            <a:r>
              <a:rPr lang="es-ES" sz="2800" dirty="0" smtClean="0">
                <a:latin typeface="Bodoni MT" panose="02070603080606020203" pitchFamily="18" charset="0"/>
              </a:rPr>
              <a:t>Licenciatura en Imagenología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Bodoni MT" panose="02070603080606020203" pitchFamily="18" charset="0"/>
              </a:rPr>
              <a:t>H</a:t>
            </a:r>
            <a:r>
              <a:rPr lang="es-MX" sz="2800" b="1" dirty="0" smtClean="0">
                <a:latin typeface="Bodoni MT" panose="02070603080606020203" pitchFamily="18" charset="0"/>
              </a:rPr>
              <a:t>idrocefalia</a:t>
            </a:r>
          </a:p>
          <a:p>
            <a:pPr algn="ctr"/>
            <a:r>
              <a:rPr lang="es-MX" sz="2000" dirty="0" smtClean="0">
                <a:latin typeface="Bodoni MT" panose="02070603080606020203" pitchFamily="18" charset="0"/>
              </a:rPr>
              <a:t>MATERIA: RADIOLOGIA PEDIATRICA</a:t>
            </a:r>
          </a:p>
          <a:p>
            <a:pPr algn="ctr"/>
            <a:r>
              <a:rPr lang="es-MX" sz="2000" dirty="0" smtClean="0">
                <a:latin typeface="Bodoni MT" panose="02070603080606020203" pitchFamily="18" charset="0"/>
              </a:rPr>
              <a:t>ALUMNO: Erick Miguel Valdez Veliz</a:t>
            </a:r>
          </a:p>
          <a:p>
            <a:pPr algn="ctr"/>
            <a:r>
              <a:rPr lang="es-MX" sz="2000" dirty="0" smtClean="0">
                <a:latin typeface="Bodoni MT" panose="02070603080606020203" pitchFamily="18" charset="0"/>
              </a:rPr>
              <a:t>DOCENTE: JOSE GUADALUPE MENDOZA FLORES</a:t>
            </a:r>
          </a:p>
          <a:p>
            <a:pPr algn="ctr"/>
            <a:r>
              <a:rPr lang="es-MX" sz="2000" dirty="0" smtClean="0">
                <a:latin typeface="Bodoni MT" panose="02070603080606020203" pitchFamily="18" charset="0"/>
              </a:rPr>
              <a:t>GRUPO: VI-2</a:t>
            </a:r>
          </a:p>
          <a:p>
            <a:endParaRPr lang="es-MX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7EA35972-6B50-4035-A673-5F7262805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853055" cy="2276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Resultado de imagen para logo de la u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9" y="442764"/>
            <a:ext cx="1924878" cy="22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29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¿Qué 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/>
              <a:t>La hidrocefalia es la acumulación de una cantidad excesiva de líquido cefalorraquídeo en el </a:t>
            </a:r>
            <a:r>
              <a:rPr lang="es-MX" sz="2400" dirty="0" smtClean="0"/>
              <a:t>cerebro o encéfalo.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140968"/>
            <a:ext cx="2586777" cy="25298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149285"/>
            <a:ext cx="2529800" cy="252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3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404664"/>
            <a:ext cx="8229600" cy="4968552"/>
          </a:xfrm>
        </p:spPr>
        <p:txBody>
          <a:bodyPr/>
          <a:lstStyle/>
          <a:p>
            <a:endParaRPr lang="es-MX" sz="2000" dirty="0" smtClean="0"/>
          </a:p>
          <a:p>
            <a:endParaRPr lang="es-MX" sz="2000" dirty="0"/>
          </a:p>
          <a:p>
            <a:r>
              <a:rPr lang="es-MX" sz="2400" dirty="0" smtClean="0"/>
              <a:t>La </a:t>
            </a:r>
            <a:r>
              <a:rPr lang="es-MX" sz="2400" dirty="0"/>
              <a:t>hidrocefalia puede ser congénita, que se presenta al nacer. Sus causas incluyen problemas genéticos y problemas que se desarrollan en el feto durante el embarazo. El principal signo de la hidrocefalia congénita es una cabeza con un tamaño fuera de lo normal</a:t>
            </a:r>
            <a:r>
              <a:rPr lang="es-MX" sz="2400" dirty="0" smtClean="0"/>
              <a:t>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212976"/>
            <a:ext cx="3059832" cy="22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7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525963"/>
          </a:xfrm>
        </p:spPr>
        <p:txBody>
          <a:bodyPr>
            <a:normAutofit/>
          </a:bodyPr>
          <a:lstStyle/>
          <a:p>
            <a:endParaRPr lang="es-MX" sz="2400" dirty="0" smtClean="0"/>
          </a:p>
          <a:p>
            <a:r>
              <a:rPr lang="es-MX" sz="2400" dirty="0" smtClean="0"/>
              <a:t>La hidrocefalia también puede presentarse después de nacer. Esto se llama hidrocefalia adquirida. Puede ocurrir a cualquier edad. Las causas pueden incluir traumatismos en la cabeza, derrames cerebrales, infecciones, tumores y hemorragia cerebral.</a:t>
            </a:r>
            <a:endParaRPr lang="es-MX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108242"/>
            <a:ext cx="395287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6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Síntomas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MX" sz="2400" dirty="0"/>
              <a:t>Dolor de cabeza</a:t>
            </a:r>
          </a:p>
          <a:p>
            <a:pPr fontAlgn="base"/>
            <a:r>
              <a:rPr lang="es-MX" sz="2400" dirty="0"/>
              <a:t>Vómitos y náusea</a:t>
            </a:r>
          </a:p>
          <a:p>
            <a:pPr fontAlgn="base"/>
            <a:r>
              <a:rPr lang="es-MX" sz="2400" dirty="0"/>
              <a:t>Visión borrosa</a:t>
            </a:r>
          </a:p>
          <a:p>
            <a:pPr fontAlgn="base"/>
            <a:r>
              <a:rPr lang="es-MX" sz="2400" dirty="0"/>
              <a:t>Problemas de equilibrio</a:t>
            </a:r>
          </a:p>
          <a:p>
            <a:pPr fontAlgn="base"/>
            <a:r>
              <a:rPr lang="es-MX" sz="2400" dirty="0"/>
              <a:t>Problemas para controlar la vejiga</a:t>
            </a:r>
          </a:p>
          <a:p>
            <a:pPr fontAlgn="base"/>
            <a:r>
              <a:rPr lang="es-MX" sz="2400" dirty="0"/>
              <a:t>Problemas con el pensamiento y la memoria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3606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64704"/>
            <a:ext cx="5904656" cy="3456384"/>
          </a:xfrm>
        </p:spPr>
      </p:pic>
      <p:sp>
        <p:nvSpPr>
          <p:cNvPr id="5" name="4 CuadroTexto"/>
          <p:cNvSpPr txBox="1"/>
          <p:nvPr/>
        </p:nvSpPr>
        <p:spPr>
          <a:xfrm>
            <a:off x="1781267" y="4365104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Corte sagital, Severa hidrocefalia su pratentorial no comunicante con cuarto ventrículo normal (flecha blanca) y estenosis acueductal. Igualmente se puede apreciar la forma turricéfala del cráneo con occipucio plano. </a:t>
            </a:r>
            <a:r>
              <a:rPr lang="es-MX" sz="1600" b="1" dirty="0"/>
              <a:t>B:</a:t>
            </a:r>
            <a:r>
              <a:rPr lang="es-MX" sz="1600" dirty="0"/>
              <a:t> Corte axial. En la fosa posterior, fusión de ambos hemisferios </a:t>
            </a:r>
            <a:r>
              <a:rPr lang="es-MX" sz="1600" dirty="0" smtClean="0"/>
              <a:t>cerebelosos, </a:t>
            </a:r>
            <a:r>
              <a:rPr lang="es-MX" sz="1600" dirty="0"/>
              <a:t>con ausencia de vermis anterior, posterior y nódulo (flecha negra). </a:t>
            </a:r>
          </a:p>
        </p:txBody>
      </p:sp>
    </p:spTree>
    <p:extLst>
      <p:ext uri="{BB962C8B-B14F-4D97-AF65-F5344CB8AC3E}">
        <p14:creationId xmlns:p14="http://schemas.microsoft.com/office/powerpoint/2010/main" val="1651854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3048000" cy="2952750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29000"/>
            <a:ext cx="7208046" cy="295232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672" y="260648"/>
            <a:ext cx="4207005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57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191</Words>
  <Application>Microsoft Office PowerPoint</Application>
  <PresentationFormat>Presentación en pantalla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Adyacencia</vt:lpstr>
      <vt:lpstr>Universidad Autónoma de Sinaloa  Facultad de Medicina   Licenciatura en Imagenología</vt:lpstr>
      <vt:lpstr>¿Qué es?</vt:lpstr>
      <vt:lpstr>Presentación de PowerPoint</vt:lpstr>
      <vt:lpstr>Presentación de PowerPoint</vt:lpstr>
      <vt:lpstr>Síntomas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HIDROCEFLIA</dc:title>
  <dc:creator>Luffi</dc:creator>
  <cp:lastModifiedBy>Luffi</cp:lastModifiedBy>
  <cp:revision>6</cp:revision>
  <dcterms:created xsi:type="dcterms:W3CDTF">2020-04-22T15:31:00Z</dcterms:created>
  <dcterms:modified xsi:type="dcterms:W3CDTF">2020-04-22T16:36:11Z</dcterms:modified>
</cp:coreProperties>
</file>