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4/21/20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4/21/20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048ED-3A8E-CA47-8176-410911BE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714" y="0"/>
            <a:ext cx="8770571" cy="322924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Universidad autónoma de Sinaloa </a:t>
            </a:r>
            <a:br>
              <a:rPr lang="es-MX" dirty="0"/>
            </a:br>
            <a:r>
              <a:rPr lang="es-MX" dirty="0"/>
              <a:t>Facultad de medicina</a:t>
            </a:r>
            <a:br>
              <a:rPr lang="es-MX" dirty="0"/>
            </a:br>
            <a:r>
              <a:rPr lang="es-MX" dirty="0"/>
              <a:t>Lic. </a:t>
            </a:r>
            <a:r>
              <a:rPr lang="es-MX" dirty="0" err="1"/>
              <a:t>Imagenologia</a:t>
            </a:r>
            <a:br>
              <a:rPr lang="es-MX" dirty="0"/>
            </a:br>
            <a:br>
              <a:rPr lang="es-MX" dirty="0"/>
            </a:br>
            <a:r>
              <a:rPr lang="es-MX" dirty="0"/>
              <a:t>Tema: Hidrocefalia</a:t>
            </a: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BBAE35-5723-294E-AAF1-D0611BCA4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1429" y="3874063"/>
            <a:ext cx="8770571" cy="2983937"/>
          </a:xfrm>
        </p:spPr>
        <p:txBody>
          <a:bodyPr>
            <a:normAutofit/>
          </a:bodyPr>
          <a:lstStyle/>
          <a:p>
            <a:r>
              <a:rPr lang="es-MX" dirty="0"/>
              <a:t>Dr. José Guadalupe Mendoza Flores </a:t>
            </a:r>
          </a:p>
          <a:p>
            <a:r>
              <a:rPr lang="es-MX" dirty="0"/>
              <a:t>Lizbeth Payan Valdez</a:t>
            </a:r>
          </a:p>
          <a:p>
            <a:r>
              <a:rPr lang="es-MX" dirty="0"/>
              <a:t>Grupo: VI-I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C01524C-5945-914D-B105-838A4CE7D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0961" y="3874062"/>
            <a:ext cx="4411039" cy="298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64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C103B-0C05-F14D-9A73-0EF96267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0D985B1-4D6E-EA48-B4DE-E7F21C74D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7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74E4B-260E-8B45-8109-CDA3562A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E8D47B4-F073-4A41-B716-910D13317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0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621785-C4C8-D44D-BFA7-2F1C3C48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F363F4-6646-3F46-8087-77B788844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3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FB1EE-FEF9-2843-A6C2-B718C495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 Que es?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B5FF-D837-564E-86CA-5D94DAD73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3700" y="2689895"/>
            <a:ext cx="4160520" cy="3657601"/>
          </a:xfrm>
        </p:spPr>
        <p:txBody>
          <a:bodyPr>
            <a:normAutofit lnSpcReduction="10000"/>
          </a:bodyPr>
          <a:lstStyle/>
          <a:p>
            <a:r>
              <a:rPr lang="es-MX" dirty="0"/>
              <a:t>Es un incremento del volumen total de líquido </a:t>
            </a:r>
            <a:r>
              <a:rPr lang="es-MX" dirty="0" err="1"/>
              <a:t>cefalorraquideo</a:t>
            </a:r>
            <a:r>
              <a:rPr lang="es-MX" dirty="0"/>
              <a:t> (LCR) en el interior de la cavidad craneal, lo que conlleva un aumento del tamaño de los espacios que lo contienen (ventrículos, espacios </a:t>
            </a:r>
            <a:r>
              <a:rPr lang="es-MX" dirty="0" err="1"/>
              <a:t>subaracnoideos</a:t>
            </a:r>
            <a:r>
              <a:rPr lang="es-MX" dirty="0"/>
              <a:t>, cisternas de la base).</a:t>
            </a:r>
          </a:p>
          <a:p>
            <a:r>
              <a:rPr lang="es-MX" dirty="0"/>
              <a:t>El volumen total de LCR en neonatos es de unos 50 ml.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690A222-31B6-374E-B92E-B0D3A59267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1DABA6C-C04C-244E-896D-D6133FDBB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1" y="2438399"/>
            <a:ext cx="4340533" cy="416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21B75-CB32-EB45-BBD6-EE5BA4A6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Epidemiologia</a:t>
            </a:r>
            <a:r>
              <a:rPr lang="es-MX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F1F5E4-49F6-094A-AF4F-1A987B95B5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La Hidrocefalia ocurre como un desorden simple congénito, en un 0.9 x 1000 nacimientos. Ligero predominio en hombres.   </a:t>
            </a:r>
          </a:p>
          <a:p>
            <a:r>
              <a:rPr lang="es-MX" dirty="0"/>
              <a:t>La Hidrocefalia ocurre en asociación con espina </a:t>
            </a:r>
            <a:r>
              <a:rPr lang="es-MX" dirty="0" err="1"/>
              <a:t>bífída</a:t>
            </a:r>
            <a:r>
              <a:rPr lang="es-MX" dirty="0"/>
              <a:t> y </a:t>
            </a:r>
            <a:r>
              <a:rPr lang="es-MX" dirty="0" err="1"/>
              <a:t>Mielomeningocele</a:t>
            </a:r>
            <a:r>
              <a:rPr lang="es-MX" dirty="0"/>
              <a:t> con 1,3 a 2,9 x 1000 nacimientos. Ligero predominio en mujeres.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EE77957-BFF5-F042-8C81-48A826C7B7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ACB8CE6-1977-6243-ACA0-5C69C39F7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751" y="2211316"/>
            <a:ext cx="4160520" cy="41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2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6652E-2F95-C14A-A760-5B7CB211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/>
              <a:t>Fisiopatologia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3FE8A5-7951-814D-BF82-CA99614E96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Existen 3 causas:</a:t>
            </a:r>
          </a:p>
          <a:p>
            <a:r>
              <a:rPr lang="es-MX" dirty="0"/>
              <a:t>1. Exceso de secreción de LCR</a:t>
            </a:r>
          </a:p>
          <a:p>
            <a:r>
              <a:rPr lang="es-MX" dirty="0"/>
              <a:t>2. Obstruction de uno de los compartimentos de circulación del LCR</a:t>
            </a:r>
          </a:p>
          <a:p>
            <a:r>
              <a:rPr lang="es-MX" dirty="0"/>
              <a:t>3. Falla de absorción del sistema venoso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9151364A-7835-834B-A54E-D60CE2D225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1712" y="2438399"/>
            <a:ext cx="4612559" cy="272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2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94F87-44BD-9D4C-BE86-9B4EE6E2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Clasificación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B70C28-B355-2143-8095-B44A1FCB0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Hidrocefalia pasiva o </a:t>
            </a:r>
            <a:r>
              <a:rPr lang="es-MX" dirty="0" err="1"/>
              <a:t>hidrocefalo</a:t>
            </a:r>
            <a:r>
              <a:rPr lang="es-MX" dirty="0"/>
              <a:t> “ex vacuo”: en la cual hay una </a:t>
            </a:r>
            <a:r>
              <a:rPr lang="es-MX" dirty="0" err="1"/>
              <a:t>dilatacion</a:t>
            </a:r>
            <a:r>
              <a:rPr lang="es-MX" dirty="0"/>
              <a:t> de las cavidades de LCR por disminución de la masa cerebral.</a:t>
            </a:r>
          </a:p>
          <a:p>
            <a:endParaRPr lang="es-MX" dirty="0"/>
          </a:p>
          <a:p>
            <a:r>
              <a:rPr lang="es-MX" dirty="0"/>
              <a:t>Hidrocefalia activa: la cual ocurre como consecuencia de un desequilibrio en la producción, circulación o reabsorción del LCR.</a:t>
            </a:r>
          </a:p>
          <a:p>
            <a:endParaRPr lang="es-MX" dirty="0"/>
          </a:p>
          <a:p>
            <a:r>
              <a:rPr lang="es-MX" dirty="0"/>
              <a:t>Hidrocefalia externa </a:t>
            </a:r>
            <a:r>
              <a:rPr lang="es-MX" dirty="0" err="1"/>
              <a:t>idiopática</a:t>
            </a:r>
            <a:r>
              <a:rPr lang="es-MX" dirty="0"/>
              <a:t> del lactante: en este tipo de hidrocefalia el LCR se acumula en los espacios </a:t>
            </a:r>
            <a:r>
              <a:rPr lang="es-MX" dirty="0" err="1"/>
              <a:t>subaracnoideos</a:t>
            </a:r>
            <a:r>
              <a:rPr lang="es-MX" dirty="0"/>
              <a:t> con ventrículos laterales moderadamente dilatados, se puede apreciar un aumento rápido del perímetro </a:t>
            </a:r>
            <a:r>
              <a:rPr lang="es-MX"/>
              <a:t>cefalico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817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46E08-21EC-7242-9A2B-7C790C02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Signos </a:t>
            </a:r>
            <a:r>
              <a:rPr lang="es-MX"/>
              <a:t>y síntomas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0BD83-7C46-864D-AE0D-664B1CF0BD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/>
              <a:t>Niños menores de 2 años: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/>
              <a:t>Macrocefalia</a:t>
            </a:r>
            <a:r>
              <a:rPr lang="es-MX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Desproporción craneofacial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/>
              <a:t>Fontanela</a:t>
            </a:r>
            <a:r>
              <a:rPr lang="es-MX" dirty="0"/>
              <a:t> abombada o tensa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Irritabilidad, vomito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Retraso </a:t>
            </a:r>
            <a:r>
              <a:rPr lang="es-MX" dirty="0" err="1"/>
              <a:t>psicomotor</a:t>
            </a:r>
            <a:endParaRPr lang="es-MX" dirty="0"/>
          </a:p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5920D5-7C9D-2D45-9A09-2F76C9731A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/>
              <a:t>Niños mayores de 2 años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Cefalea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Vomito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err="1"/>
              <a:t>Letargia</a:t>
            </a:r>
            <a:endParaRPr lang="es-MX" dirty="0"/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Estrabismo 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/>
              <a:t>Edema de papila en el fondo del ojo</a:t>
            </a:r>
          </a:p>
          <a:p>
            <a:pPr marL="457200" indent="-457200">
              <a:buFont typeface="+mj-lt"/>
              <a:buAutoNum type="arabicPeriod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840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78842F-0BBE-754E-8331-D695FEDD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Diagnóstico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F4241A-39B7-F745-A8AB-06F2A2FE7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4573665" cy="1904181"/>
          </a:xfrm>
        </p:spPr>
        <p:txBody>
          <a:bodyPr/>
          <a:lstStyle/>
          <a:p>
            <a:r>
              <a:rPr lang="es-MX" dirty="0"/>
              <a:t>Exploración física</a:t>
            </a:r>
          </a:p>
          <a:p>
            <a:r>
              <a:rPr lang="es-MX" dirty="0"/>
              <a:t>Tomografía </a:t>
            </a:r>
          </a:p>
          <a:p>
            <a:r>
              <a:rPr lang="es-MX" dirty="0"/>
              <a:t>Resonancia magnética </a:t>
            </a:r>
          </a:p>
          <a:p>
            <a:r>
              <a:rPr lang="es-MX" dirty="0"/>
              <a:t>Ecografía </a:t>
            </a:r>
            <a:r>
              <a:rPr lang="es-MX" dirty="0" err="1"/>
              <a:t>transfontanelar</a:t>
            </a:r>
            <a:endParaRPr 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D5D369A-4D2D-C24C-9E15-9B81A223C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985" y="2283099"/>
            <a:ext cx="3223987" cy="234833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C88DA54-9C8A-A948-BB0F-CB3C7FCBC4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8014" y="4708676"/>
            <a:ext cx="3223986" cy="21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0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25736-0C29-2946-8781-8F0FBA06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14" y="359773"/>
            <a:ext cx="9942658" cy="1769288"/>
          </a:xfrm>
        </p:spPr>
        <p:txBody>
          <a:bodyPr>
            <a:normAutofit/>
          </a:bodyPr>
          <a:lstStyle/>
          <a:p>
            <a:r>
              <a:rPr lang="es-MX" sz="6500" b="1" dirty="0"/>
              <a:t>Hallazgos radiológicos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C9F92BF-088D-9448-9D33-4429EE76E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177" y="2368476"/>
            <a:ext cx="7077082" cy="448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6028F-A6C4-F543-9A35-D1C1E13B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B3E8179-3948-C344-888E-9CBC8AE31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00226"/>
      </p:ext>
    </p:extLst>
  </p:cSld>
  <p:clrMapOvr>
    <a:masterClrMapping/>
  </p:clrMapOvr>
</p:sld>
</file>

<file path=ppt/theme/theme1.xml><?xml version="1.0" encoding="utf-8"?>
<a:theme xmlns:a="http://schemas.openxmlformats.org/drawingml/2006/main" name="Plumas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Plumas</vt:lpstr>
      <vt:lpstr>Universidad autónoma de Sinaloa  Facultad de medicina Lic. Imagenologia  Tema: Hidrocefalia  </vt:lpstr>
      <vt:lpstr>¿ Que es? </vt:lpstr>
      <vt:lpstr>Epidemiologia </vt:lpstr>
      <vt:lpstr>Fisiopatologia</vt:lpstr>
      <vt:lpstr>Clasificación </vt:lpstr>
      <vt:lpstr>Signos y síntomas </vt:lpstr>
      <vt:lpstr>Diagnóstico </vt:lpstr>
      <vt:lpstr>Hallazgos radiológicos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 Sinaloa  Facultad de medicina Lic. Imagenologia  Tema: Hidrocefalia  </dc:title>
  <dc:creator>lizbeth payan</dc:creator>
  <cp:lastModifiedBy>lizbeth payan</cp:lastModifiedBy>
  <cp:revision>9</cp:revision>
  <dcterms:created xsi:type="dcterms:W3CDTF">2020-04-22T00:10:41Z</dcterms:created>
  <dcterms:modified xsi:type="dcterms:W3CDTF">2020-04-22T03:51:57Z</dcterms:modified>
</cp:coreProperties>
</file>