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110" d="100"/>
          <a:sy n="110" d="100"/>
        </p:scale>
        <p:origin x="78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952980"/>
            <a:ext cx="7766936" cy="1646302"/>
          </a:xfrm>
        </p:spPr>
        <p:txBody>
          <a:bodyPr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PROGRAMA INSTITUCIONAL DE EVALUACIÓN DE NECESIDADES PROFESIONALES Y SOCIALES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PIENPSO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177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84975" cy="13208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1. PASO 1</a:t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>Entrar a </a:t>
            </a:r>
            <a:r>
              <a:rPr lang="es-MX" dirty="0">
                <a:solidFill>
                  <a:srgbClr val="0070C0"/>
                </a:solidFill>
              </a:rPr>
              <a:t>http://sau-enlinea.uas.edu.mx/pienpso/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51" t="6864" r="22062" b="33228"/>
          <a:stretch/>
        </p:blipFill>
        <p:spPr>
          <a:xfrm>
            <a:off x="1880755" y="1930400"/>
            <a:ext cx="6821747" cy="453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ector recto de flecha 5"/>
          <p:cNvCxnSpPr/>
          <p:nvPr/>
        </p:nvCxnSpPr>
        <p:spPr>
          <a:xfrm flipH="1">
            <a:off x="7045036" y="4075611"/>
            <a:ext cx="1315193" cy="28798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7045036" y="4450079"/>
            <a:ext cx="1315193" cy="28798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7702633" y="4824547"/>
            <a:ext cx="999869" cy="28798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416933" y="383000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Seleccionar Centro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16933" y="4216766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Dejar Profesional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84174" y="4603531"/>
            <a:ext cx="275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Seleccionar Facultad de</a:t>
            </a:r>
          </a:p>
          <a:p>
            <a:r>
              <a:rPr lang="es-MX" b="1" dirty="0">
                <a:solidFill>
                  <a:srgbClr val="C00000"/>
                </a:solidFill>
              </a:rPr>
              <a:t>Medicina Culiacán</a:t>
            </a:r>
          </a:p>
        </p:txBody>
      </p:sp>
    </p:spTree>
    <p:extLst>
      <p:ext uri="{BB962C8B-B14F-4D97-AF65-F5344CB8AC3E}">
        <p14:creationId xmlns:p14="http://schemas.microsoft.com/office/powerpoint/2010/main" val="33164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70C0"/>
                </a:solidFill>
              </a:rPr>
              <a:t>Debe de quedar de la siguiente manera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70" t="7606" r="22851" b="34508"/>
          <a:stretch/>
        </p:blipFill>
        <p:spPr>
          <a:xfrm>
            <a:off x="1072175" y="1367245"/>
            <a:ext cx="7784442" cy="516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Conector recto de flecha 4"/>
          <p:cNvCxnSpPr/>
          <p:nvPr/>
        </p:nvCxnSpPr>
        <p:spPr>
          <a:xfrm flipH="1">
            <a:off x="6561710" y="4985656"/>
            <a:ext cx="1315193" cy="28798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950261" y="480099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Dar clic en aceptar</a:t>
            </a:r>
          </a:p>
        </p:txBody>
      </p:sp>
    </p:spTree>
    <p:extLst>
      <p:ext uri="{BB962C8B-B14F-4D97-AF65-F5344CB8AC3E}">
        <p14:creationId xmlns:p14="http://schemas.microsoft.com/office/powerpoint/2010/main" val="411964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27" t="7714" r="22349" b="35143"/>
          <a:stretch/>
        </p:blipFill>
        <p:spPr>
          <a:xfrm>
            <a:off x="901336" y="587828"/>
            <a:ext cx="7737497" cy="497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Conector recto de flecha 4"/>
          <p:cNvCxnSpPr/>
          <p:nvPr/>
        </p:nvCxnSpPr>
        <p:spPr>
          <a:xfrm flipH="1">
            <a:off x="7441377" y="4206240"/>
            <a:ext cx="1197456" cy="111528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38833" y="3994602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   Dar clic en </a:t>
            </a:r>
          </a:p>
          <a:p>
            <a:r>
              <a:rPr lang="es-MX" b="1" dirty="0">
                <a:solidFill>
                  <a:srgbClr val="C00000"/>
                </a:solidFill>
              </a:rPr>
              <a:t>PRE-REGISTRARSE</a:t>
            </a:r>
          </a:p>
        </p:txBody>
      </p:sp>
    </p:spTree>
    <p:extLst>
      <p:ext uri="{BB962C8B-B14F-4D97-AF65-F5344CB8AC3E}">
        <p14:creationId xmlns:p14="http://schemas.microsoft.com/office/powerpoint/2010/main" val="98579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22" t="7409" r="21873" b="18229"/>
          <a:stretch/>
        </p:blipFill>
        <p:spPr>
          <a:xfrm>
            <a:off x="2297269" y="1336765"/>
            <a:ext cx="6297353" cy="523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3459" y="139337"/>
            <a:ext cx="9484975" cy="132080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2. PASO 2</a:t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>LLENAR </a:t>
            </a:r>
            <a:r>
              <a:rPr lang="es-MX" b="1" u="sng" dirty="0">
                <a:solidFill>
                  <a:srgbClr val="FF0000"/>
                </a:solidFill>
              </a:rPr>
              <a:t>TODOS!!!</a:t>
            </a:r>
            <a:r>
              <a:rPr lang="es-MX" dirty="0">
                <a:solidFill>
                  <a:srgbClr val="002060"/>
                </a:solidFill>
              </a:rPr>
              <a:t> LOS CAMPOS 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52606" y="4088674"/>
            <a:ext cx="1737360" cy="292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BD838B2-3742-459D-A79A-EC499F5B4F8E}"/>
              </a:ext>
            </a:extLst>
          </p:cNvPr>
          <p:cNvCxnSpPr>
            <a:cxnSpLocks/>
          </p:cNvCxnSpPr>
          <p:nvPr/>
        </p:nvCxnSpPr>
        <p:spPr>
          <a:xfrm flipH="1" flipV="1">
            <a:off x="4711337" y="5026524"/>
            <a:ext cx="229510" cy="2177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CBB4066-0257-405D-A1C7-C4EC8A14D55C}"/>
              </a:ext>
            </a:extLst>
          </p:cNvPr>
          <p:cNvSpPr txBox="1"/>
          <p:nvPr/>
        </p:nvSpPr>
        <p:spPr>
          <a:xfrm>
            <a:off x="4519749" y="5244236"/>
            <a:ext cx="1027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</a:rPr>
              <a:t>El de su INE</a:t>
            </a:r>
            <a:endParaRPr lang="es-MX" sz="1200" dirty="0">
              <a:solidFill>
                <a:srgbClr val="C00000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C280F93-2A1F-459E-8459-A2DE367776BD}"/>
              </a:ext>
            </a:extLst>
          </p:cNvPr>
          <p:cNvCxnSpPr>
            <a:cxnSpLocks/>
          </p:cNvCxnSpPr>
          <p:nvPr/>
        </p:nvCxnSpPr>
        <p:spPr>
          <a:xfrm flipH="1" flipV="1">
            <a:off x="8038011" y="4946469"/>
            <a:ext cx="200299" cy="2977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E55758-8C94-42CB-8C0B-ACA3395609A9}"/>
              </a:ext>
            </a:extLst>
          </p:cNvPr>
          <p:cNvSpPr txBox="1"/>
          <p:nvPr/>
        </p:nvSpPr>
        <p:spPr>
          <a:xfrm>
            <a:off x="7784446" y="5237203"/>
            <a:ext cx="12517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C00000"/>
                </a:solidFill>
              </a:rPr>
              <a:t>Ciudad o Pueblo</a:t>
            </a:r>
            <a:endParaRPr lang="es-MX" sz="700" dirty="0">
              <a:solidFill>
                <a:srgbClr val="C00000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893E5E7-9090-47AF-872A-E873F3937C33}"/>
              </a:ext>
            </a:extLst>
          </p:cNvPr>
          <p:cNvCxnSpPr>
            <a:cxnSpLocks/>
          </p:cNvCxnSpPr>
          <p:nvPr/>
        </p:nvCxnSpPr>
        <p:spPr>
          <a:xfrm flipV="1">
            <a:off x="4940847" y="5026524"/>
            <a:ext cx="319130" cy="210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331D6B0-DD3D-4994-86A6-9C48B749D7A5}"/>
              </a:ext>
            </a:extLst>
          </p:cNvPr>
          <p:cNvCxnSpPr>
            <a:cxnSpLocks/>
          </p:cNvCxnSpPr>
          <p:nvPr/>
        </p:nvCxnSpPr>
        <p:spPr>
          <a:xfrm flipH="1" flipV="1">
            <a:off x="4826092" y="5630091"/>
            <a:ext cx="512262" cy="2873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5B96DB8-F5EE-461A-A7A1-74328E95DB71}"/>
              </a:ext>
            </a:extLst>
          </p:cNvPr>
          <p:cNvCxnSpPr>
            <a:cxnSpLocks/>
          </p:cNvCxnSpPr>
          <p:nvPr/>
        </p:nvCxnSpPr>
        <p:spPr>
          <a:xfrm flipH="1" flipV="1">
            <a:off x="4826092" y="5847803"/>
            <a:ext cx="512262" cy="696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028D60A-8534-4B63-A3AE-B4F06D0152FD}"/>
              </a:ext>
            </a:extLst>
          </p:cNvPr>
          <p:cNvCxnSpPr>
            <a:cxnSpLocks/>
          </p:cNvCxnSpPr>
          <p:nvPr/>
        </p:nvCxnSpPr>
        <p:spPr>
          <a:xfrm flipV="1">
            <a:off x="5338354" y="5738947"/>
            <a:ext cx="635726" cy="1785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EE5DECB-CDD6-49E3-9BBB-7EE2CBA4F161}"/>
              </a:ext>
            </a:extLst>
          </p:cNvPr>
          <p:cNvSpPr txBox="1"/>
          <p:nvPr/>
        </p:nvSpPr>
        <p:spPr>
          <a:xfrm>
            <a:off x="3050336" y="5917468"/>
            <a:ext cx="384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70C0"/>
                </a:solidFill>
              </a:rPr>
              <a:t>BORRA LA PALABRA “LADA” en </a:t>
            </a:r>
            <a:r>
              <a:rPr lang="es-ES" sz="1000" b="1" dirty="0">
                <a:solidFill>
                  <a:srgbClr val="0070C0"/>
                </a:solidFill>
              </a:rPr>
              <a:t>todas</a:t>
            </a:r>
            <a:r>
              <a:rPr lang="es-ES" sz="1000" dirty="0">
                <a:solidFill>
                  <a:srgbClr val="0070C0"/>
                </a:solidFill>
              </a:rPr>
              <a:t>, Y además,  SI NO tienes teléfono en casa escribe </a:t>
            </a:r>
            <a:r>
              <a:rPr lang="es-ES" sz="1000" b="1" dirty="0">
                <a:solidFill>
                  <a:srgbClr val="0070C0"/>
                </a:solidFill>
              </a:rPr>
              <a:t>tu celular </a:t>
            </a:r>
            <a:r>
              <a:rPr lang="es-ES" sz="1000" dirty="0">
                <a:solidFill>
                  <a:srgbClr val="0070C0"/>
                </a:solidFill>
              </a:rPr>
              <a:t>a 10 dígitos en </a:t>
            </a:r>
            <a:r>
              <a:rPr lang="es-ES" sz="1000" b="1" u="sng" dirty="0">
                <a:solidFill>
                  <a:srgbClr val="0070C0"/>
                </a:solidFill>
              </a:rPr>
              <a:t>todas</a:t>
            </a:r>
            <a:endParaRPr lang="es-MX" sz="1000" b="1" u="sng" dirty="0">
              <a:solidFill>
                <a:srgbClr val="0070C0"/>
              </a:solidFill>
            </a:endParaRP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D16A96F-6375-4AAC-A603-08A5DC11045B}"/>
              </a:ext>
            </a:extLst>
          </p:cNvPr>
          <p:cNvCxnSpPr>
            <a:cxnSpLocks/>
          </p:cNvCxnSpPr>
          <p:nvPr/>
        </p:nvCxnSpPr>
        <p:spPr>
          <a:xfrm flipH="1" flipV="1">
            <a:off x="6444343" y="3716649"/>
            <a:ext cx="283031" cy="3561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1677B78-5776-4AE9-9C58-DC1B6F996ADF}"/>
              </a:ext>
            </a:extLst>
          </p:cNvPr>
          <p:cNvSpPr txBox="1"/>
          <p:nvPr/>
        </p:nvSpPr>
        <p:spPr>
          <a:xfrm>
            <a:off x="5387321" y="3414735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70C0"/>
                </a:solidFill>
              </a:rPr>
              <a:t>Selecciona tu generación</a:t>
            </a:r>
            <a:endParaRPr lang="es-MX" sz="1000" dirty="0">
              <a:solidFill>
                <a:srgbClr val="0070C0"/>
              </a:solidFill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799FD88-0395-4CE5-9175-3E03CA166692}"/>
              </a:ext>
            </a:extLst>
          </p:cNvPr>
          <p:cNvCxnSpPr>
            <a:cxnSpLocks/>
          </p:cNvCxnSpPr>
          <p:nvPr/>
        </p:nvCxnSpPr>
        <p:spPr>
          <a:xfrm flipH="1" flipV="1">
            <a:off x="6858160" y="5984242"/>
            <a:ext cx="247826" cy="1330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A2A7B03-308C-4A42-9EA4-2F1C8F2CA5F1}"/>
              </a:ext>
            </a:extLst>
          </p:cNvPr>
          <p:cNvSpPr txBox="1"/>
          <p:nvPr/>
        </p:nvSpPr>
        <p:spPr>
          <a:xfrm>
            <a:off x="7114037" y="5969810"/>
            <a:ext cx="147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C00000"/>
                </a:solidFill>
              </a:rPr>
              <a:t>El que más uses, ahí llegará tu clave y usuario</a:t>
            </a:r>
            <a:endParaRPr lang="es-MX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Llegará un correo al e-mail que proporcionaron una vez que estén activos en nuestra plataforma.</a:t>
            </a:r>
          </a:p>
          <a:p>
            <a:endParaRPr lang="es-MX" dirty="0"/>
          </a:p>
          <a:p>
            <a:r>
              <a:rPr lang="es-MX" dirty="0"/>
              <a:t>Posteriormente se les convocará de nuevo para llenar un cuestionario completo, que será requisito para la liberación del Servicio Social.</a:t>
            </a:r>
          </a:p>
          <a:p>
            <a:endParaRPr lang="es-MX" dirty="0"/>
          </a:p>
          <a:p>
            <a:r>
              <a:rPr lang="es-MX" dirty="0"/>
              <a:t>Las diapositivas las puedes descargar en la Página Oficial de la Facultad de Medicina y en la página de Facebook de Vinculación Medicina.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 algn="ctr">
              <a:buNone/>
            </a:pPr>
            <a:r>
              <a:rPr lang="es-MX" sz="3200" dirty="0"/>
              <a:t>MUCHAS GRACIAS!!!!</a:t>
            </a:r>
          </a:p>
        </p:txBody>
      </p:sp>
    </p:spTree>
    <p:extLst>
      <p:ext uri="{BB962C8B-B14F-4D97-AF65-F5344CB8AC3E}">
        <p14:creationId xmlns:p14="http://schemas.microsoft.com/office/powerpoint/2010/main" val="10936060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154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PROGRAMA INSTITUCIONAL DE EVALUACIÓN DE NECESIDADES PROFESIONALES Y SOCIALES PIENPSO</vt:lpstr>
      <vt:lpstr>1. PASO 1 Entrar a http://sau-enlinea.uas.edu.mx/pienpso/</vt:lpstr>
      <vt:lpstr>Debe de quedar de la siguiente manera</vt:lpstr>
      <vt:lpstr>Presentación de PowerPoint</vt:lpstr>
      <vt:lpstr>2. PASO 2 LLENAR TODOS!!! LOS CAMPOS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INSTITUCIONAL DE EVALUACIÓN DE NECESIDADES PROFESIONALES Y SOCIALES PIENPSO</dc:title>
  <dc:creator>CINDY SABINA</dc:creator>
  <cp:lastModifiedBy>Palmira</cp:lastModifiedBy>
  <cp:revision>10</cp:revision>
  <cp:lastPrinted>2017-04-26T14:42:49Z</cp:lastPrinted>
  <dcterms:created xsi:type="dcterms:W3CDTF">2017-04-26T14:09:52Z</dcterms:created>
  <dcterms:modified xsi:type="dcterms:W3CDTF">2019-03-26T15:29:55Z</dcterms:modified>
</cp:coreProperties>
</file>