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2" r:id="rId10"/>
    <p:sldId id="269" r:id="rId11"/>
    <p:sldId id="263" r:id="rId12"/>
    <p:sldId id="264" r:id="rId13"/>
    <p:sldId id="265" r:id="rId14"/>
    <p:sldId id="266" r:id="rId15"/>
    <p:sldId id="271" r:id="rId16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uadalupe Ramirez Zepeda" initials="MGR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7030A0"/>
    <a:srgbClr val="08AC6E"/>
    <a:srgbClr val="088E5B"/>
    <a:srgbClr val="36259D"/>
    <a:srgbClr val="10C07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94604"/>
  </p:normalViewPr>
  <p:slideViewPr>
    <p:cSldViewPr>
      <p:cViewPr varScale="1">
        <p:scale>
          <a:sx n="98" d="100"/>
          <a:sy n="98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3T22:31:48.078" idx="1">
    <p:pos x="5575" y="783"/>
    <p:text>APLICAR LAS NORMAS DE VANCOUVER</p:text>
    <p:extLst>
      <p:ext uri="{C676402C-5697-4E1C-873F-D02D1690AC5C}">
        <p15:threadingInfo xmlns:p15="http://schemas.microsoft.com/office/powerpoint/2012/main" timeZoneBias="42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83228-E1CB-4F4A-A094-E19642E5973C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5E3E87-BE84-4171-A783-A1C92F60EE46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No modificables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3D39C-E37D-432C-820A-56C361AF4CA3}" type="parTrans" cxnId="{CA09675C-EFF2-4EC0-8A40-F3AAC0BBD623}">
      <dgm:prSet/>
      <dgm:spPr/>
      <dgm:t>
        <a:bodyPr/>
        <a:lstStyle/>
        <a:p>
          <a:endParaRPr lang="es-MX"/>
        </a:p>
      </dgm:t>
    </dgm:pt>
    <dgm:pt modelId="{6B6F1CC3-B0D7-4890-B5F3-6D28367C3BA5}" type="sibTrans" cxnId="{CA09675C-EFF2-4EC0-8A40-F3AAC0BBD623}">
      <dgm:prSet/>
      <dgm:spPr/>
      <dgm:t>
        <a:bodyPr/>
        <a:lstStyle/>
        <a:p>
          <a:endParaRPr lang="es-MX"/>
        </a:p>
      </dgm:t>
    </dgm:pt>
    <dgm:pt modelId="{227391A3-C28D-438D-AA40-D5F57F9BCF10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Genética 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88BCD-F573-47FD-8DF1-637026F06808}" type="parTrans" cxnId="{8DDB447E-C1DA-4941-8923-426DA7CA1A03}">
      <dgm:prSet/>
      <dgm:spPr/>
      <dgm:t>
        <a:bodyPr/>
        <a:lstStyle/>
        <a:p>
          <a:endParaRPr lang="es-MX"/>
        </a:p>
      </dgm:t>
    </dgm:pt>
    <dgm:pt modelId="{532E92BF-831D-45CE-A23C-38DEA8FD0604}" type="sibTrans" cxnId="{8DDB447E-C1DA-4941-8923-426DA7CA1A03}">
      <dgm:prSet/>
      <dgm:spPr/>
      <dgm:t>
        <a:bodyPr/>
        <a:lstStyle/>
        <a:p>
          <a:endParaRPr lang="es-MX"/>
        </a:p>
      </dgm:t>
    </dgm:pt>
    <dgm:pt modelId="{1171B10E-B4FB-4C02-B45A-3677B34C8BC1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Edad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3EC1B-64C9-40A7-AE55-3971B3EB9385}" type="parTrans" cxnId="{23223646-9641-42D0-9D94-F3F8571A60B8}">
      <dgm:prSet/>
      <dgm:spPr/>
      <dgm:t>
        <a:bodyPr/>
        <a:lstStyle/>
        <a:p>
          <a:endParaRPr lang="es-MX"/>
        </a:p>
      </dgm:t>
    </dgm:pt>
    <dgm:pt modelId="{CD67D7CD-3BD3-40C6-BB2D-0335F8EEC86E}" type="sibTrans" cxnId="{23223646-9641-42D0-9D94-F3F8571A60B8}">
      <dgm:prSet/>
      <dgm:spPr/>
      <dgm:t>
        <a:bodyPr/>
        <a:lstStyle/>
        <a:p>
          <a:endParaRPr lang="es-MX"/>
        </a:p>
      </dgm:t>
    </dgm:pt>
    <dgm:pt modelId="{45598C9A-707B-42CD-AE5D-EE96C1168CDD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Modificables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F8579-A46A-450D-89A4-1D39F08E11E6}" type="parTrans" cxnId="{09BB4A52-9C6D-47DC-BB0A-1AE1AEDD7E4B}">
      <dgm:prSet/>
      <dgm:spPr/>
      <dgm:t>
        <a:bodyPr/>
        <a:lstStyle/>
        <a:p>
          <a:endParaRPr lang="es-MX"/>
        </a:p>
      </dgm:t>
    </dgm:pt>
    <dgm:pt modelId="{BAE36091-1CF9-4EF6-9873-F3BCCD08E076}" type="sibTrans" cxnId="{09BB4A52-9C6D-47DC-BB0A-1AE1AEDD7E4B}">
      <dgm:prSet/>
      <dgm:spPr/>
      <dgm:t>
        <a:bodyPr/>
        <a:lstStyle/>
        <a:p>
          <a:endParaRPr lang="es-MX"/>
        </a:p>
      </dgm:t>
    </dgm:pt>
    <dgm:pt modelId="{5E9E93CE-D8C5-485B-B538-F6A7158B163C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Diabetes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F19A6-CAAC-4B95-BF56-B6793341157C}" type="parTrans" cxnId="{0BEEED57-D6D6-421D-B848-9626565C7FB1}">
      <dgm:prSet/>
      <dgm:spPr/>
      <dgm:t>
        <a:bodyPr/>
        <a:lstStyle/>
        <a:p>
          <a:endParaRPr lang="es-MX"/>
        </a:p>
      </dgm:t>
    </dgm:pt>
    <dgm:pt modelId="{8D7E41A8-4DF4-4CF1-A8C4-888CAA63CDA8}" type="sibTrans" cxnId="{0BEEED57-D6D6-421D-B848-9626565C7FB1}">
      <dgm:prSet/>
      <dgm:spPr/>
      <dgm:t>
        <a:bodyPr/>
        <a:lstStyle/>
        <a:p>
          <a:endParaRPr lang="es-MX"/>
        </a:p>
      </dgm:t>
    </dgm:pt>
    <dgm:pt modelId="{3992C6AF-13DB-42DF-8502-4CA677C113E3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Hipertensión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6ED6-BFC3-481C-B0DC-464CF089E532}" type="parTrans" cxnId="{F61AC294-8EC1-4087-91ED-E1865A8BC730}">
      <dgm:prSet/>
      <dgm:spPr/>
      <dgm:t>
        <a:bodyPr/>
        <a:lstStyle/>
        <a:p>
          <a:endParaRPr lang="es-MX"/>
        </a:p>
      </dgm:t>
    </dgm:pt>
    <dgm:pt modelId="{DFBAD5E7-121B-469D-8907-F109725F44A6}" type="sibTrans" cxnId="{F61AC294-8EC1-4087-91ED-E1865A8BC730}">
      <dgm:prSet/>
      <dgm:spPr/>
      <dgm:t>
        <a:bodyPr/>
        <a:lstStyle/>
        <a:p>
          <a:endParaRPr lang="es-MX"/>
        </a:p>
      </dgm:t>
    </dgm:pt>
    <dgm:pt modelId="{B95A240A-8444-42C9-A8A1-A6B8A5F7D48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Menores o inciertos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EB8C9-5D9C-4AB2-91BA-CCBF44B50C0C}" type="parTrans" cxnId="{33BB9B9D-29F8-40BA-94C4-40594B3EC05C}">
      <dgm:prSet/>
      <dgm:spPr/>
      <dgm:t>
        <a:bodyPr/>
        <a:lstStyle/>
        <a:p>
          <a:endParaRPr lang="es-MX"/>
        </a:p>
      </dgm:t>
    </dgm:pt>
    <dgm:pt modelId="{FEBD204B-3004-497C-94BC-19375A078042}" type="sibTrans" cxnId="{33BB9B9D-29F8-40BA-94C4-40594B3EC05C}">
      <dgm:prSet/>
      <dgm:spPr/>
      <dgm:t>
        <a:bodyPr/>
        <a:lstStyle/>
        <a:p>
          <a:endParaRPr lang="es-MX"/>
        </a:p>
      </dgm:t>
    </dgm:pt>
    <dgm:pt modelId="{F765B3FF-19BE-4E9E-A09F-EE7261C0793A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Estrés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EB8A7-851D-4666-915D-BEDE45802500}" type="parTrans" cxnId="{A1CF245E-5877-4958-9A61-84C64C4E88A4}">
      <dgm:prSet/>
      <dgm:spPr/>
      <dgm:t>
        <a:bodyPr/>
        <a:lstStyle/>
        <a:p>
          <a:endParaRPr lang="es-MX"/>
        </a:p>
      </dgm:t>
    </dgm:pt>
    <dgm:pt modelId="{1DED8232-E8C0-43DC-94DC-4DD72335E2BA}" type="sibTrans" cxnId="{A1CF245E-5877-4958-9A61-84C64C4E88A4}">
      <dgm:prSet/>
      <dgm:spPr/>
      <dgm:t>
        <a:bodyPr/>
        <a:lstStyle/>
        <a:p>
          <a:endParaRPr lang="es-MX"/>
        </a:p>
      </dgm:t>
    </dgm:pt>
    <dgm:pt modelId="{43DA3C17-7154-4AC0-B99C-B034AB8F10F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Dieta </a:t>
          </a:r>
          <a:r>
            <a:rPr lang="es-MX" dirty="0" err="1" smtClean="0">
              <a:latin typeface="Arial" panose="020B0604020202020204" pitchFamily="34" charset="0"/>
              <a:cs typeface="Arial" panose="020B0604020202020204" pitchFamily="34" charset="0"/>
            </a:rPr>
            <a:t>aterogénica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87E1FF-57E6-4E99-9452-FAA48D9831B5}" type="parTrans" cxnId="{FEFB1CD1-283B-478C-BBB9-B0DC18C0834F}">
      <dgm:prSet/>
      <dgm:spPr/>
      <dgm:t>
        <a:bodyPr/>
        <a:lstStyle/>
        <a:p>
          <a:endParaRPr lang="es-MX"/>
        </a:p>
      </dgm:t>
    </dgm:pt>
    <dgm:pt modelId="{3E5BB076-765A-470A-9487-29BF28A73A47}" type="sibTrans" cxnId="{FEFB1CD1-283B-478C-BBB9-B0DC18C0834F}">
      <dgm:prSet/>
      <dgm:spPr/>
      <dgm:t>
        <a:bodyPr/>
        <a:lstStyle/>
        <a:p>
          <a:endParaRPr lang="es-MX"/>
        </a:p>
      </dgm:t>
    </dgm:pt>
    <dgm:pt modelId="{466CB2F1-65A5-4E36-BB95-B88A5E52FC5C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Sexo 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F6A4D-CBF9-48F9-B0BC-C9D5B2FFA085}" type="parTrans" cxnId="{9927BF10-3E00-4E10-873F-8C381D913420}">
      <dgm:prSet/>
      <dgm:spPr/>
      <dgm:t>
        <a:bodyPr/>
        <a:lstStyle/>
        <a:p>
          <a:endParaRPr lang="es-MX"/>
        </a:p>
      </dgm:t>
    </dgm:pt>
    <dgm:pt modelId="{4E47BD84-173E-48C7-A52A-3C06556BEB43}" type="sibTrans" cxnId="{9927BF10-3E00-4E10-873F-8C381D913420}">
      <dgm:prSet/>
      <dgm:spPr/>
      <dgm:t>
        <a:bodyPr/>
        <a:lstStyle/>
        <a:p>
          <a:endParaRPr lang="es-MX"/>
        </a:p>
      </dgm:t>
    </dgm:pt>
    <dgm:pt modelId="{AFE6C6C6-3802-4119-9470-B1F38CEA1844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Tabaquismo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73E877-A867-4C92-8442-3B8CF3173BDF}" type="parTrans" cxnId="{15DB8092-83F7-43BA-805F-E2A541569E5E}">
      <dgm:prSet/>
      <dgm:spPr/>
      <dgm:t>
        <a:bodyPr/>
        <a:lstStyle/>
        <a:p>
          <a:endParaRPr lang="es-MX"/>
        </a:p>
      </dgm:t>
    </dgm:pt>
    <dgm:pt modelId="{5BE8E15F-6FFC-486B-BC7D-78318665CB87}" type="sibTrans" cxnId="{15DB8092-83F7-43BA-805F-E2A541569E5E}">
      <dgm:prSet/>
      <dgm:spPr/>
      <dgm:t>
        <a:bodyPr/>
        <a:lstStyle/>
        <a:p>
          <a:endParaRPr lang="es-MX"/>
        </a:p>
      </dgm:t>
    </dgm:pt>
    <dgm:pt modelId="{50FA9F2B-999E-4D91-8E0E-31CD3B195C42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Hiperlipidemia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1298DA-01AF-4B74-A1B4-FED4A508883C}" type="parTrans" cxnId="{0AD21A57-FD5E-4A7E-9181-F0A41BB48F51}">
      <dgm:prSet/>
      <dgm:spPr/>
      <dgm:t>
        <a:bodyPr/>
        <a:lstStyle/>
        <a:p>
          <a:endParaRPr lang="es-MX"/>
        </a:p>
      </dgm:t>
    </dgm:pt>
    <dgm:pt modelId="{2171CACD-9783-4F5E-AF42-5F58580B98B8}" type="sibTrans" cxnId="{0AD21A57-FD5E-4A7E-9181-F0A41BB48F51}">
      <dgm:prSet/>
      <dgm:spPr/>
      <dgm:t>
        <a:bodyPr/>
        <a:lstStyle/>
        <a:p>
          <a:endParaRPr lang="es-MX"/>
        </a:p>
      </dgm:t>
    </dgm:pt>
    <dgm:pt modelId="{294B61BD-9645-46AE-BA36-F9D1852A5013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Aumento de PCR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60AD1-4A66-4F08-9DFE-680D3098F906}" type="parTrans" cxnId="{E2F583D0-3CA2-4D16-942D-8CBB0C36C96F}">
      <dgm:prSet/>
      <dgm:spPr/>
      <dgm:t>
        <a:bodyPr/>
        <a:lstStyle/>
        <a:p>
          <a:endParaRPr lang="es-MX"/>
        </a:p>
      </dgm:t>
    </dgm:pt>
    <dgm:pt modelId="{53E6243C-3919-4032-B54E-8A449DFAECF7}" type="sibTrans" cxnId="{E2F583D0-3CA2-4D16-942D-8CBB0C36C96F}">
      <dgm:prSet/>
      <dgm:spPr/>
      <dgm:t>
        <a:bodyPr/>
        <a:lstStyle/>
        <a:p>
          <a:endParaRPr lang="es-MX"/>
        </a:p>
      </dgm:t>
    </dgm:pt>
    <dgm:pt modelId="{5C461583-5A95-4F40-ABF0-C64A463FD245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Inactividad física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5EFAD-9D21-4008-BE0E-E651498673DD}" type="parTrans" cxnId="{4B1674E4-3E98-4870-B9E4-221456B5694C}">
      <dgm:prSet/>
      <dgm:spPr/>
      <dgm:t>
        <a:bodyPr/>
        <a:lstStyle/>
        <a:p>
          <a:endParaRPr lang="es-MX"/>
        </a:p>
      </dgm:t>
    </dgm:pt>
    <dgm:pt modelId="{6832324B-AB43-4583-B3B8-E34D5DCFF23D}" type="sibTrans" cxnId="{4B1674E4-3E98-4870-B9E4-221456B5694C}">
      <dgm:prSet/>
      <dgm:spPr/>
      <dgm:t>
        <a:bodyPr/>
        <a:lstStyle/>
        <a:p>
          <a:endParaRPr lang="es-MX"/>
        </a:p>
      </dgm:t>
    </dgm:pt>
    <dgm:pt modelId="{9871658A-1443-4520-A9B8-A4452990145C}" type="pres">
      <dgm:prSet presAssocID="{7DF83228-E1CB-4F4A-A094-E19642E5973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352DD5A-223E-4DE8-9D2C-61C52C8C2198}" type="pres">
      <dgm:prSet presAssocID="{EB5E3E87-BE84-4171-A783-A1C92F60EE46}" presName="compNode" presStyleCnt="0"/>
      <dgm:spPr/>
    </dgm:pt>
    <dgm:pt modelId="{4635E14D-CDA4-4231-843C-6F4107AE1239}" type="pres">
      <dgm:prSet presAssocID="{EB5E3E87-BE84-4171-A783-A1C92F60EE46}" presName="aNode" presStyleLbl="bgShp" presStyleIdx="0" presStyleCnt="3"/>
      <dgm:spPr/>
      <dgm:t>
        <a:bodyPr/>
        <a:lstStyle/>
        <a:p>
          <a:endParaRPr lang="es-MX"/>
        </a:p>
      </dgm:t>
    </dgm:pt>
    <dgm:pt modelId="{5F916F75-2E8D-4782-892E-67E3D96F0425}" type="pres">
      <dgm:prSet presAssocID="{EB5E3E87-BE84-4171-A783-A1C92F60EE46}" presName="textNode" presStyleLbl="bgShp" presStyleIdx="0" presStyleCnt="3"/>
      <dgm:spPr/>
      <dgm:t>
        <a:bodyPr/>
        <a:lstStyle/>
        <a:p>
          <a:endParaRPr lang="es-MX"/>
        </a:p>
      </dgm:t>
    </dgm:pt>
    <dgm:pt modelId="{A2E28722-7140-493A-B104-1E96F8B3465B}" type="pres">
      <dgm:prSet presAssocID="{EB5E3E87-BE84-4171-A783-A1C92F60EE46}" presName="compChildNode" presStyleCnt="0"/>
      <dgm:spPr/>
    </dgm:pt>
    <dgm:pt modelId="{7BA8AFD3-A0B2-4A85-AF36-79F66DC10CD4}" type="pres">
      <dgm:prSet presAssocID="{EB5E3E87-BE84-4171-A783-A1C92F60EE46}" presName="theInnerList" presStyleCnt="0"/>
      <dgm:spPr/>
    </dgm:pt>
    <dgm:pt modelId="{60CAE998-1258-4ADD-81B3-9525CE1DC528}" type="pres">
      <dgm:prSet presAssocID="{227391A3-C28D-438D-AA40-D5F57F9BCF10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A81948-4EE5-4EA4-A664-6DE77A878C5C}" type="pres">
      <dgm:prSet presAssocID="{227391A3-C28D-438D-AA40-D5F57F9BCF10}" presName="aSpace2" presStyleCnt="0"/>
      <dgm:spPr/>
    </dgm:pt>
    <dgm:pt modelId="{A0E79DEF-3F4C-43A6-A9A8-CDBBBD7DD0D0}" type="pres">
      <dgm:prSet presAssocID="{1171B10E-B4FB-4C02-B45A-3677B34C8BC1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4FB430-BA14-48F2-94C6-B3CB92C7D567}" type="pres">
      <dgm:prSet presAssocID="{1171B10E-B4FB-4C02-B45A-3677B34C8BC1}" presName="aSpace2" presStyleCnt="0"/>
      <dgm:spPr/>
    </dgm:pt>
    <dgm:pt modelId="{DE1C3BFA-AFCA-406C-9ABF-E829831F5607}" type="pres">
      <dgm:prSet presAssocID="{466CB2F1-65A5-4E36-BB95-B88A5E52FC5C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68B0E3-E4DE-41E2-93C3-78042A24A0A7}" type="pres">
      <dgm:prSet presAssocID="{EB5E3E87-BE84-4171-A783-A1C92F60EE46}" presName="aSpace" presStyleCnt="0"/>
      <dgm:spPr/>
    </dgm:pt>
    <dgm:pt modelId="{EB6BE0C6-3BDD-4EBE-A4E6-6DBADA6AFCCD}" type="pres">
      <dgm:prSet presAssocID="{45598C9A-707B-42CD-AE5D-EE96C1168CDD}" presName="compNode" presStyleCnt="0"/>
      <dgm:spPr/>
    </dgm:pt>
    <dgm:pt modelId="{FFDFA883-8FAF-4BDC-8893-500E7C74DA56}" type="pres">
      <dgm:prSet presAssocID="{45598C9A-707B-42CD-AE5D-EE96C1168CDD}" presName="aNode" presStyleLbl="bgShp" presStyleIdx="1" presStyleCnt="3"/>
      <dgm:spPr/>
      <dgm:t>
        <a:bodyPr/>
        <a:lstStyle/>
        <a:p>
          <a:endParaRPr lang="es-MX"/>
        </a:p>
      </dgm:t>
    </dgm:pt>
    <dgm:pt modelId="{0966A300-6F22-4290-96D1-98F144EEF44F}" type="pres">
      <dgm:prSet presAssocID="{45598C9A-707B-42CD-AE5D-EE96C1168CDD}" presName="textNode" presStyleLbl="bgShp" presStyleIdx="1" presStyleCnt="3"/>
      <dgm:spPr/>
      <dgm:t>
        <a:bodyPr/>
        <a:lstStyle/>
        <a:p>
          <a:endParaRPr lang="es-MX"/>
        </a:p>
      </dgm:t>
    </dgm:pt>
    <dgm:pt modelId="{26CCFCAF-9791-4442-8827-DCAD951E88CE}" type="pres">
      <dgm:prSet presAssocID="{45598C9A-707B-42CD-AE5D-EE96C1168CDD}" presName="compChildNode" presStyleCnt="0"/>
      <dgm:spPr/>
    </dgm:pt>
    <dgm:pt modelId="{E5A25298-F5DD-46C1-856F-65FAB31CC0AB}" type="pres">
      <dgm:prSet presAssocID="{45598C9A-707B-42CD-AE5D-EE96C1168CDD}" presName="theInnerList" presStyleCnt="0"/>
      <dgm:spPr/>
    </dgm:pt>
    <dgm:pt modelId="{32488488-5C78-4B49-B525-0C76A51FB55C}" type="pres">
      <dgm:prSet presAssocID="{5E9E93CE-D8C5-485B-B538-F6A7158B163C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FAB500-6261-4583-8D89-62ED488405FF}" type="pres">
      <dgm:prSet presAssocID="{5E9E93CE-D8C5-485B-B538-F6A7158B163C}" presName="aSpace2" presStyleCnt="0"/>
      <dgm:spPr/>
    </dgm:pt>
    <dgm:pt modelId="{02CC05C8-4353-4A72-B39A-7324B4F422A2}" type="pres">
      <dgm:prSet presAssocID="{3992C6AF-13DB-42DF-8502-4CA677C113E3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DA0952-A363-484F-AF19-7FED0750BE08}" type="pres">
      <dgm:prSet presAssocID="{3992C6AF-13DB-42DF-8502-4CA677C113E3}" presName="aSpace2" presStyleCnt="0"/>
      <dgm:spPr/>
    </dgm:pt>
    <dgm:pt modelId="{0407A01B-E43B-4E16-A899-96E2C9A0CD2B}" type="pres">
      <dgm:prSet presAssocID="{AFE6C6C6-3802-4119-9470-B1F38CEA1844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5363F5-E7EA-45EC-83C7-DB717B957469}" type="pres">
      <dgm:prSet presAssocID="{AFE6C6C6-3802-4119-9470-B1F38CEA1844}" presName="aSpace2" presStyleCnt="0"/>
      <dgm:spPr/>
    </dgm:pt>
    <dgm:pt modelId="{2C763054-B21B-422A-AFA3-A2E0ABD5DCAD}" type="pres">
      <dgm:prSet presAssocID="{50FA9F2B-999E-4D91-8E0E-31CD3B195C42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5E9C2F-CB5D-455C-BF21-4A24373FED1B}" type="pres">
      <dgm:prSet presAssocID="{50FA9F2B-999E-4D91-8E0E-31CD3B195C42}" presName="aSpace2" presStyleCnt="0"/>
      <dgm:spPr/>
    </dgm:pt>
    <dgm:pt modelId="{535E27B0-D854-4455-83A7-DDA5327F7F10}" type="pres">
      <dgm:prSet presAssocID="{294B61BD-9645-46AE-BA36-F9D1852A5013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8F65F1-A8A8-47C1-9493-DECA706651C8}" type="pres">
      <dgm:prSet presAssocID="{45598C9A-707B-42CD-AE5D-EE96C1168CDD}" presName="aSpace" presStyleCnt="0"/>
      <dgm:spPr/>
    </dgm:pt>
    <dgm:pt modelId="{6B4368CB-331D-41A8-85E6-33340307F9A0}" type="pres">
      <dgm:prSet presAssocID="{B95A240A-8444-42C9-A8A1-A6B8A5F7D484}" presName="compNode" presStyleCnt="0"/>
      <dgm:spPr/>
    </dgm:pt>
    <dgm:pt modelId="{0D5068A4-DCA9-4157-A67E-26C8AA00F9D8}" type="pres">
      <dgm:prSet presAssocID="{B95A240A-8444-42C9-A8A1-A6B8A5F7D484}" presName="aNode" presStyleLbl="bgShp" presStyleIdx="2" presStyleCnt="3"/>
      <dgm:spPr/>
      <dgm:t>
        <a:bodyPr/>
        <a:lstStyle/>
        <a:p>
          <a:endParaRPr lang="es-MX"/>
        </a:p>
      </dgm:t>
    </dgm:pt>
    <dgm:pt modelId="{BE8450EC-FE0C-4007-8AAC-F2B2B8EB9091}" type="pres">
      <dgm:prSet presAssocID="{B95A240A-8444-42C9-A8A1-A6B8A5F7D484}" presName="textNode" presStyleLbl="bgShp" presStyleIdx="2" presStyleCnt="3"/>
      <dgm:spPr/>
      <dgm:t>
        <a:bodyPr/>
        <a:lstStyle/>
        <a:p>
          <a:endParaRPr lang="es-MX"/>
        </a:p>
      </dgm:t>
    </dgm:pt>
    <dgm:pt modelId="{8620D2E3-D5AC-4E7E-80A0-03FCF4A74159}" type="pres">
      <dgm:prSet presAssocID="{B95A240A-8444-42C9-A8A1-A6B8A5F7D484}" presName="compChildNode" presStyleCnt="0"/>
      <dgm:spPr/>
    </dgm:pt>
    <dgm:pt modelId="{7B4BC961-203B-4ECE-B72A-B59B9206334C}" type="pres">
      <dgm:prSet presAssocID="{B95A240A-8444-42C9-A8A1-A6B8A5F7D484}" presName="theInnerList" presStyleCnt="0"/>
      <dgm:spPr/>
    </dgm:pt>
    <dgm:pt modelId="{BE6C588A-C6AE-4CA5-A17D-71F4FD66F52A}" type="pres">
      <dgm:prSet presAssocID="{F765B3FF-19BE-4E9E-A09F-EE7261C0793A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51E998-A38A-4F84-9E61-454B107BBA6B}" type="pres">
      <dgm:prSet presAssocID="{F765B3FF-19BE-4E9E-A09F-EE7261C0793A}" presName="aSpace2" presStyleCnt="0"/>
      <dgm:spPr/>
    </dgm:pt>
    <dgm:pt modelId="{1EFB25C6-BD20-4097-A941-F2C2BA6E6742}" type="pres">
      <dgm:prSet presAssocID="{43DA3C17-7154-4AC0-B99C-B034AB8F10F4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123AA3-BABB-4FAE-8300-648180AE3ABA}" type="pres">
      <dgm:prSet presAssocID="{43DA3C17-7154-4AC0-B99C-B034AB8F10F4}" presName="aSpace2" presStyleCnt="0"/>
      <dgm:spPr/>
    </dgm:pt>
    <dgm:pt modelId="{B511135E-4433-4350-A528-640ADF6DD981}" type="pres">
      <dgm:prSet presAssocID="{5C461583-5A95-4F40-ABF0-C64A463FD245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FB1CD1-283B-478C-BBB9-B0DC18C0834F}" srcId="{B95A240A-8444-42C9-A8A1-A6B8A5F7D484}" destId="{43DA3C17-7154-4AC0-B99C-B034AB8F10F4}" srcOrd="1" destOrd="0" parTransId="{F487E1FF-57E6-4E99-9452-FAA48D9831B5}" sibTransId="{3E5BB076-765A-470A-9487-29BF28A73A47}"/>
    <dgm:cxn modelId="{0AD21A57-FD5E-4A7E-9181-F0A41BB48F51}" srcId="{45598C9A-707B-42CD-AE5D-EE96C1168CDD}" destId="{50FA9F2B-999E-4D91-8E0E-31CD3B195C42}" srcOrd="3" destOrd="0" parTransId="{471298DA-01AF-4B74-A1B4-FED4A508883C}" sibTransId="{2171CACD-9783-4F5E-AF42-5F58580B98B8}"/>
    <dgm:cxn modelId="{EACF01B3-7AD8-45CC-ACD7-5012DBA4A94B}" type="presOf" srcId="{EB5E3E87-BE84-4171-A783-A1C92F60EE46}" destId="{4635E14D-CDA4-4231-843C-6F4107AE1239}" srcOrd="0" destOrd="0" presId="urn:microsoft.com/office/officeart/2005/8/layout/lProcess2"/>
    <dgm:cxn modelId="{CA555852-6D3B-4C29-B00C-4173001017AC}" type="presOf" srcId="{5C461583-5A95-4F40-ABF0-C64A463FD245}" destId="{B511135E-4433-4350-A528-640ADF6DD981}" srcOrd="0" destOrd="0" presId="urn:microsoft.com/office/officeart/2005/8/layout/lProcess2"/>
    <dgm:cxn modelId="{CA09675C-EFF2-4EC0-8A40-F3AAC0BBD623}" srcId="{7DF83228-E1CB-4F4A-A094-E19642E5973C}" destId="{EB5E3E87-BE84-4171-A783-A1C92F60EE46}" srcOrd="0" destOrd="0" parTransId="{47A3D39C-E37D-432C-820A-56C361AF4CA3}" sibTransId="{6B6F1CC3-B0D7-4890-B5F3-6D28367C3BA5}"/>
    <dgm:cxn modelId="{09BB4A52-9C6D-47DC-BB0A-1AE1AEDD7E4B}" srcId="{7DF83228-E1CB-4F4A-A094-E19642E5973C}" destId="{45598C9A-707B-42CD-AE5D-EE96C1168CDD}" srcOrd="1" destOrd="0" parTransId="{E0BF8579-A46A-450D-89A4-1D39F08E11E6}" sibTransId="{BAE36091-1CF9-4EF6-9873-F3BCCD08E076}"/>
    <dgm:cxn modelId="{E2F583D0-3CA2-4D16-942D-8CBB0C36C96F}" srcId="{45598C9A-707B-42CD-AE5D-EE96C1168CDD}" destId="{294B61BD-9645-46AE-BA36-F9D1852A5013}" srcOrd="4" destOrd="0" parTransId="{65360AD1-4A66-4F08-9DFE-680D3098F906}" sibTransId="{53E6243C-3919-4032-B54E-8A449DFAECF7}"/>
    <dgm:cxn modelId="{9782EABE-34FD-4B2B-876F-2CE14A3DC4D5}" type="presOf" srcId="{294B61BD-9645-46AE-BA36-F9D1852A5013}" destId="{535E27B0-D854-4455-83A7-DDA5327F7F10}" srcOrd="0" destOrd="0" presId="urn:microsoft.com/office/officeart/2005/8/layout/lProcess2"/>
    <dgm:cxn modelId="{320D761E-FD83-41E7-B2AF-692E01D5CCAF}" type="presOf" srcId="{50FA9F2B-999E-4D91-8E0E-31CD3B195C42}" destId="{2C763054-B21B-422A-AFA3-A2E0ABD5DCAD}" srcOrd="0" destOrd="0" presId="urn:microsoft.com/office/officeart/2005/8/layout/lProcess2"/>
    <dgm:cxn modelId="{07E1D1B5-D8E4-431B-9A66-89DB53A75581}" type="presOf" srcId="{43DA3C17-7154-4AC0-B99C-B034AB8F10F4}" destId="{1EFB25C6-BD20-4097-A941-F2C2BA6E6742}" srcOrd="0" destOrd="0" presId="urn:microsoft.com/office/officeart/2005/8/layout/lProcess2"/>
    <dgm:cxn modelId="{ED32B284-31C1-458C-B839-1AE91C028C73}" type="presOf" srcId="{1171B10E-B4FB-4C02-B45A-3677B34C8BC1}" destId="{A0E79DEF-3F4C-43A6-A9A8-CDBBBD7DD0D0}" srcOrd="0" destOrd="0" presId="urn:microsoft.com/office/officeart/2005/8/layout/lProcess2"/>
    <dgm:cxn modelId="{94D836BD-D9F4-46A3-BB0B-2F548E9D1268}" type="presOf" srcId="{B95A240A-8444-42C9-A8A1-A6B8A5F7D484}" destId="{BE8450EC-FE0C-4007-8AAC-F2B2B8EB9091}" srcOrd="1" destOrd="0" presId="urn:microsoft.com/office/officeart/2005/8/layout/lProcess2"/>
    <dgm:cxn modelId="{8DDB447E-C1DA-4941-8923-426DA7CA1A03}" srcId="{EB5E3E87-BE84-4171-A783-A1C92F60EE46}" destId="{227391A3-C28D-438D-AA40-D5F57F9BCF10}" srcOrd="0" destOrd="0" parTransId="{C4988BCD-F573-47FD-8DF1-637026F06808}" sibTransId="{532E92BF-831D-45CE-A23C-38DEA8FD0604}"/>
    <dgm:cxn modelId="{A1CF245E-5877-4958-9A61-84C64C4E88A4}" srcId="{B95A240A-8444-42C9-A8A1-A6B8A5F7D484}" destId="{F765B3FF-19BE-4E9E-A09F-EE7261C0793A}" srcOrd="0" destOrd="0" parTransId="{048EB8A7-851D-4666-915D-BEDE45802500}" sibTransId="{1DED8232-E8C0-43DC-94DC-4DD72335E2BA}"/>
    <dgm:cxn modelId="{CBD63CE3-112F-4925-B917-A1252CD93964}" type="presOf" srcId="{45598C9A-707B-42CD-AE5D-EE96C1168CDD}" destId="{FFDFA883-8FAF-4BDC-8893-500E7C74DA56}" srcOrd="0" destOrd="0" presId="urn:microsoft.com/office/officeart/2005/8/layout/lProcess2"/>
    <dgm:cxn modelId="{E1E687E5-FFA2-430B-BD4E-4077279D0FF2}" type="presOf" srcId="{7DF83228-E1CB-4F4A-A094-E19642E5973C}" destId="{9871658A-1443-4520-A9B8-A4452990145C}" srcOrd="0" destOrd="0" presId="urn:microsoft.com/office/officeart/2005/8/layout/lProcess2"/>
    <dgm:cxn modelId="{277BF73E-6C83-435C-8C8C-AE8191CBB206}" type="presOf" srcId="{227391A3-C28D-438D-AA40-D5F57F9BCF10}" destId="{60CAE998-1258-4ADD-81B3-9525CE1DC528}" srcOrd="0" destOrd="0" presId="urn:microsoft.com/office/officeart/2005/8/layout/lProcess2"/>
    <dgm:cxn modelId="{9927BF10-3E00-4E10-873F-8C381D913420}" srcId="{EB5E3E87-BE84-4171-A783-A1C92F60EE46}" destId="{466CB2F1-65A5-4E36-BB95-B88A5E52FC5C}" srcOrd="2" destOrd="0" parTransId="{DF6F6A4D-CBF9-48F9-B0BC-C9D5B2FFA085}" sibTransId="{4E47BD84-173E-48C7-A52A-3C06556BEB43}"/>
    <dgm:cxn modelId="{E6564749-C665-4BCD-92E2-B3DB5E3FAA1F}" type="presOf" srcId="{F765B3FF-19BE-4E9E-A09F-EE7261C0793A}" destId="{BE6C588A-C6AE-4CA5-A17D-71F4FD66F52A}" srcOrd="0" destOrd="0" presId="urn:microsoft.com/office/officeart/2005/8/layout/lProcess2"/>
    <dgm:cxn modelId="{EF2251CB-7D7F-4A9E-8ED0-5A67A1BC1C96}" type="presOf" srcId="{45598C9A-707B-42CD-AE5D-EE96C1168CDD}" destId="{0966A300-6F22-4290-96D1-98F144EEF44F}" srcOrd="1" destOrd="0" presId="urn:microsoft.com/office/officeart/2005/8/layout/lProcess2"/>
    <dgm:cxn modelId="{F61AC294-8EC1-4087-91ED-E1865A8BC730}" srcId="{45598C9A-707B-42CD-AE5D-EE96C1168CDD}" destId="{3992C6AF-13DB-42DF-8502-4CA677C113E3}" srcOrd="1" destOrd="0" parTransId="{7BB46ED6-BFC3-481C-B0DC-464CF089E532}" sibTransId="{DFBAD5E7-121B-469D-8907-F109725F44A6}"/>
    <dgm:cxn modelId="{33BB9B9D-29F8-40BA-94C4-40594B3EC05C}" srcId="{7DF83228-E1CB-4F4A-A094-E19642E5973C}" destId="{B95A240A-8444-42C9-A8A1-A6B8A5F7D484}" srcOrd="2" destOrd="0" parTransId="{8CCEB8C9-5D9C-4AB2-91BA-CCBF44B50C0C}" sibTransId="{FEBD204B-3004-497C-94BC-19375A078042}"/>
    <dgm:cxn modelId="{7C44B277-1E23-40D1-8692-E4BC486CFB9D}" type="presOf" srcId="{3992C6AF-13DB-42DF-8502-4CA677C113E3}" destId="{02CC05C8-4353-4A72-B39A-7324B4F422A2}" srcOrd="0" destOrd="0" presId="urn:microsoft.com/office/officeart/2005/8/layout/lProcess2"/>
    <dgm:cxn modelId="{4B1674E4-3E98-4870-B9E4-221456B5694C}" srcId="{B95A240A-8444-42C9-A8A1-A6B8A5F7D484}" destId="{5C461583-5A95-4F40-ABF0-C64A463FD245}" srcOrd="2" destOrd="0" parTransId="{8CF5EFAD-9D21-4008-BE0E-E651498673DD}" sibTransId="{6832324B-AB43-4583-B3B8-E34D5DCFF23D}"/>
    <dgm:cxn modelId="{00264704-1355-459B-B47E-84B01D4EC879}" type="presOf" srcId="{EB5E3E87-BE84-4171-A783-A1C92F60EE46}" destId="{5F916F75-2E8D-4782-892E-67E3D96F0425}" srcOrd="1" destOrd="0" presId="urn:microsoft.com/office/officeart/2005/8/layout/lProcess2"/>
    <dgm:cxn modelId="{23223646-9641-42D0-9D94-F3F8571A60B8}" srcId="{EB5E3E87-BE84-4171-A783-A1C92F60EE46}" destId="{1171B10E-B4FB-4C02-B45A-3677B34C8BC1}" srcOrd="1" destOrd="0" parTransId="{4C33EC1B-64C9-40A7-AE55-3971B3EB9385}" sibTransId="{CD67D7CD-3BD3-40C6-BB2D-0335F8EEC86E}"/>
    <dgm:cxn modelId="{21E917D5-2622-4C1D-B49A-F98BCE0AF04D}" type="presOf" srcId="{5E9E93CE-D8C5-485B-B538-F6A7158B163C}" destId="{32488488-5C78-4B49-B525-0C76A51FB55C}" srcOrd="0" destOrd="0" presId="urn:microsoft.com/office/officeart/2005/8/layout/lProcess2"/>
    <dgm:cxn modelId="{0BEEED57-D6D6-421D-B848-9626565C7FB1}" srcId="{45598C9A-707B-42CD-AE5D-EE96C1168CDD}" destId="{5E9E93CE-D8C5-485B-B538-F6A7158B163C}" srcOrd="0" destOrd="0" parTransId="{80DF19A6-CAAC-4B95-BF56-B6793341157C}" sibTransId="{8D7E41A8-4DF4-4CF1-A8C4-888CAA63CDA8}"/>
    <dgm:cxn modelId="{FCB600A0-1550-4265-88FB-C9BEB075386F}" type="presOf" srcId="{466CB2F1-65A5-4E36-BB95-B88A5E52FC5C}" destId="{DE1C3BFA-AFCA-406C-9ABF-E829831F5607}" srcOrd="0" destOrd="0" presId="urn:microsoft.com/office/officeart/2005/8/layout/lProcess2"/>
    <dgm:cxn modelId="{E4D39713-7EEC-442A-AECD-FD90C9D1C9B1}" type="presOf" srcId="{AFE6C6C6-3802-4119-9470-B1F38CEA1844}" destId="{0407A01B-E43B-4E16-A899-96E2C9A0CD2B}" srcOrd="0" destOrd="0" presId="urn:microsoft.com/office/officeart/2005/8/layout/lProcess2"/>
    <dgm:cxn modelId="{AC0A3F84-98C0-47C6-A0BE-3258B82F1345}" type="presOf" srcId="{B95A240A-8444-42C9-A8A1-A6B8A5F7D484}" destId="{0D5068A4-DCA9-4157-A67E-26C8AA00F9D8}" srcOrd="0" destOrd="0" presId="urn:microsoft.com/office/officeart/2005/8/layout/lProcess2"/>
    <dgm:cxn modelId="{15DB8092-83F7-43BA-805F-E2A541569E5E}" srcId="{45598C9A-707B-42CD-AE5D-EE96C1168CDD}" destId="{AFE6C6C6-3802-4119-9470-B1F38CEA1844}" srcOrd="2" destOrd="0" parTransId="{5D73E877-A867-4C92-8442-3B8CF3173BDF}" sibTransId="{5BE8E15F-6FFC-486B-BC7D-78318665CB87}"/>
    <dgm:cxn modelId="{ABBF8735-017F-40B9-8D23-3F77C3C7B0AD}" type="presParOf" srcId="{9871658A-1443-4520-A9B8-A4452990145C}" destId="{1352DD5A-223E-4DE8-9D2C-61C52C8C2198}" srcOrd="0" destOrd="0" presId="urn:microsoft.com/office/officeart/2005/8/layout/lProcess2"/>
    <dgm:cxn modelId="{B9C9724E-B9C8-4C1E-A566-64D22D5D2C23}" type="presParOf" srcId="{1352DD5A-223E-4DE8-9D2C-61C52C8C2198}" destId="{4635E14D-CDA4-4231-843C-6F4107AE1239}" srcOrd="0" destOrd="0" presId="urn:microsoft.com/office/officeart/2005/8/layout/lProcess2"/>
    <dgm:cxn modelId="{4EEF7461-3ADD-41B8-8F14-F556D0995D59}" type="presParOf" srcId="{1352DD5A-223E-4DE8-9D2C-61C52C8C2198}" destId="{5F916F75-2E8D-4782-892E-67E3D96F0425}" srcOrd="1" destOrd="0" presId="urn:microsoft.com/office/officeart/2005/8/layout/lProcess2"/>
    <dgm:cxn modelId="{2AAB3C16-9A51-4C84-9817-22F617B183F8}" type="presParOf" srcId="{1352DD5A-223E-4DE8-9D2C-61C52C8C2198}" destId="{A2E28722-7140-493A-B104-1E96F8B3465B}" srcOrd="2" destOrd="0" presId="urn:microsoft.com/office/officeart/2005/8/layout/lProcess2"/>
    <dgm:cxn modelId="{47C62485-0DBC-439C-AECE-630778927490}" type="presParOf" srcId="{A2E28722-7140-493A-B104-1E96F8B3465B}" destId="{7BA8AFD3-A0B2-4A85-AF36-79F66DC10CD4}" srcOrd="0" destOrd="0" presId="urn:microsoft.com/office/officeart/2005/8/layout/lProcess2"/>
    <dgm:cxn modelId="{138D4ADF-C99C-46FF-8BB5-F638A071F29F}" type="presParOf" srcId="{7BA8AFD3-A0B2-4A85-AF36-79F66DC10CD4}" destId="{60CAE998-1258-4ADD-81B3-9525CE1DC528}" srcOrd="0" destOrd="0" presId="urn:microsoft.com/office/officeart/2005/8/layout/lProcess2"/>
    <dgm:cxn modelId="{5D2941DF-14BC-4F7C-9BE4-F8D9324CD555}" type="presParOf" srcId="{7BA8AFD3-A0B2-4A85-AF36-79F66DC10CD4}" destId="{E2A81948-4EE5-4EA4-A664-6DE77A878C5C}" srcOrd="1" destOrd="0" presId="urn:microsoft.com/office/officeart/2005/8/layout/lProcess2"/>
    <dgm:cxn modelId="{81BD5E71-2526-476A-967A-4748D9867144}" type="presParOf" srcId="{7BA8AFD3-A0B2-4A85-AF36-79F66DC10CD4}" destId="{A0E79DEF-3F4C-43A6-A9A8-CDBBBD7DD0D0}" srcOrd="2" destOrd="0" presId="urn:microsoft.com/office/officeart/2005/8/layout/lProcess2"/>
    <dgm:cxn modelId="{FB682C19-7389-4351-92B2-1D7238EFBD83}" type="presParOf" srcId="{7BA8AFD3-A0B2-4A85-AF36-79F66DC10CD4}" destId="{9C4FB430-BA14-48F2-94C6-B3CB92C7D567}" srcOrd="3" destOrd="0" presId="urn:microsoft.com/office/officeart/2005/8/layout/lProcess2"/>
    <dgm:cxn modelId="{EF93C2F2-7EBB-4C2D-ACC2-910AC8D1AF78}" type="presParOf" srcId="{7BA8AFD3-A0B2-4A85-AF36-79F66DC10CD4}" destId="{DE1C3BFA-AFCA-406C-9ABF-E829831F5607}" srcOrd="4" destOrd="0" presId="urn:microsoft.com/office/officeart/2005/8/layout/lProcess2"/>
    <dgm:cxn modelId="{16ECB5D6-EF35-4085-831E-F5CF4B5EAE6B}" type="presParOf" srcId="{9871658A-1443-4520-A9B8-A4452990145C}" destId="{FC68B0E3-E4DE-41E2-93C3-78042A24A0A7}" srcOrd="1" destOrd="0" presId="urn:microsoft.com/office/officeart/2005/8/layout/lProcess2"/>
    <dgm:cxn modelId="{6A1AC69B-C121-4807-88A5-723F68E7F9A3}" type="presParOf" srcId="{9871658A-1443-4520-A9B8-A4452990145C}" destId="{EB6BE0C6-3BDD-4EBE-A4E6-6DBADA6AFCCD}" srcOrd="2" destOrd="0" presId="urn:microsoft.com/office/officeart/2005/8/layout/lProcess2"/>
    <dgm:cxn modelId="{8F375423-57C9-474E-934B-6F243586EB91}" type="presParOf" srcId="{EB6BE0C6-3BDD-4EBE-A4E6-6DBADA6AFCCD}" destId="{FFDFA883-8FAF-4BDC-8893-500E7C74DA56}" srcOrd="0" destOrd="0" presId="urn:microsoft.com/office/officeart/2005/8/layout/lProcess2"/>
    <dgm:cxn modelId="{EC30FB55-50FB-4BE1-8DC7-89EE649E1D16}" type="presParOf" srcId="{EB6BE0C6-3BDD-4EBE-A4E6-6DBADA6AFCCD}" destId="{0966A300-6F22-4290-96D1-98F144EEF44F}" srcOrd="1" destOrd="0" presId="urn:microsoft.com/office/officeart/2005/8/layout/lProcess2"/>
    <dgm:cxn modelId="{75021BC1-F34F-4E91-B7D2-F8B194B49EA3}" type="presParOf" srcId="{EB6BE0C6-3BDD-4EBE-A4E6-6DBADA6AFCCD}" destId="{26CCFCAF-9791-4442-8827-DCAD951E88CE}" srcOrd="2" destOrd="0" presId="urn:microsoft.com/office/officeart/2005/8/layout/lProcess2"/>
    <dgm:cxn modelId="{E8117D2F-9ADA-4C6A-A54B-9DE8B98E61D2}" type="presParOf" srcId="{26CCFCAF-9791-4442-8827-DCAD951E88CE}" destId="{E5A25298-F5DD-46C1-856F-65FAB31CC0AB}" srcOrd="0" destOrd="0" presId="urn:microsoft.com/office/officeart/2005/8/layout/lProcess2"/>
    <dgm:cxn modelId="{A5C11ECF-0D6A-4ACB-BC1F-ED1A9F88320D}" type="presParOf" srcId="{E5A25298-F5DD-46C1-856F-65FAB31CC0AB}" destId="{32488488-5C78-4B49-B525-0C76A51FB55C}" srcOrd="0" destOrd="0" presId="urn:microsoft.com/office/officeart/2005/8/layout/lProcess2"/>
    <dgm:cxn modelId="{C7E503D2-719A-4CF1-AC4A-039B5DFED57E}" type="presParOf" srcId="{E5A25298-F5DD-46C1-856F-65FAB31CC0AB}" destId="{F0FAB500-6261-4583-8D89-62ED488405FF}" srcOrd="1" destOrd="0" presId="urn:microsoft.com/office/officeart/2005/8/layout/lProcess2"/>
    <dgm:cxn modelId="{17CE639D-6ED0-48B2-B37C-03F744BEE5E2}" type="presParOf" srcId="{E5A25298-F5DD-46C1-856F-65FAB31CC0AB}" destId="{02CC05C8-4353-4A72-B39A-7324B4F422A2}" srcOrd="2" destOrd="0" presId="urn:microsoft.com/office/officeart/2005/8/layout/lProcess2"/>
    <dgm:cxn modelId="{52A50786-2800-4B2E-AA94-A853C1AFEE6E}" type="presParOf" srcId="{E5A25298-F5DD-46C1-856F-65FAB31CC0AB}" destId="{38DA0952-A363-484F-AF19-7FED0750BE08}" srcOrd="3" destOrd="0" presId="urn:microsoft.com/office/officeart/2005/8/layout/lProcess2"/>
    <dgm:cxn modelId="{18DBE0BE-3988-4545-B60B-CF97AA253BC9}" type="presParOf" srcId="{E5A25298-F5DD-46C1-856F-65FAB31CC0AB}" destId="{0407A01B-E43B-4E16-A899-96E2C9A0CD2B}" srcOrd="4" destOrd="0" presId="urn:microsoft.com/office/officeart/2005/8/layout/lProcess2"/>
    <dgm:cxn modelId="{89489550-7F2C-4B7B-A6C2-7C94821BB841}" type="presParOf" srcId="{E5A25298-F5DD-46C1-856F-65FAB31CC0AB}" destId="{985363F5-E7EA-45EC-83C7-DB717B957469}" srcOrd="5" destOrd="0" presId="urn:microsoft.com/office/officeart/2005/8/layout/lProcess2"/>
    <dgm:cxn modelId="{A7DD6571-98D0-44FB-B432-D8C421F7D1BA}" type="presParOf" srcId="{E5A25298-F5DD-46C1-856F-65FAB31CC0AB}" destId="{2C763054-B21B-422A-AFA3-A2E0ABD5DCAD}" srcOrd="6" destOrd="0" presId="urn:microsoft.com/office/officeart/2005/8/layout/lProcess2"/>
    <dgm:cxn modelId="{39594413-D324-492A-9ADC-3CB656BE4ECB}" type="presParOf" srcId="{E5A25298-F5DD-46C1-856F-65FAB31CC0AB}" destId="{435E9C2F-CB5D-455C-BF21-4A24373FED1B}" srcOrd="7" destOrd="0" presId="urn:microsoft.com/office/officeart/2005/8/layout/lProcess2"/>
    <dgm:cxn modelId="{22CA64E9-6470-4CA0-976A-68D17A40D952}" type="presParOf" srcId="{E5A25298-F5DD-46C1-856F-65FAB31CC0AB}" destId="{535E27B0-D854-4455-83A7-DDA5327F7F10}" srcOrd="8" destOrd="0" presId="urn:microsoft.com/office/officeart/2005/8/layout/lProcess2"/>
    <dgm:cxn modelId="{9B1771AE-8ADC-4064-9B75-368D0071F541}" type="presParOf" srcId="{9871658A-1443-4520-A9B8-A4452990145C}" destId="{388F65F1-A8A8-47C1-9493-DECA706651C8}" srcOrd="3" destOrd="0" presId="urn:microsoft.com/office/officeart/2005/8/layout/lProcess2"/>
    <dgm:cxn modelId="{51C49EB9-5E9C-4EC7-B280-62CFC335C60C}" type="presParOf" srcId="{9871658A-1443-4520-A9B8-A4452990145C}" destId="{6B4368CB-331D-41A8-85E6-33340307F9A0}" srcOrd="4" destOrd="0" presId="urn:microsoft.com/office/officeart/2005/8/layout/lProcess2"/>
    <dgm:cxn modelId="{5BB04DD2-9603-43CC-ACEE-B5A89D8F0235}" type="presParOf" srcId="{6B4368CB-331D-41A8-85E6-33340307F9A0}" destId="{0D5068A4-DCA9-4157-A67E-26C8AA00F9D8}" srcOrd="0" destOrd="0" presId="urn:microsoft.com/office/officeart/2005/8/layout/lProcess2"/>
    <dgm:cxn modelId="{E03EE294-ED7A-4A49-99CF-03B668DEAC72}" type="presParOf" srcId="{6B4368CB-331D-41A8-85E6-33340307F9A0}" destId="{BE8450EC-FE0C-4007-8AAC-F2B2B8EB9091}" srcOrd="1" destOrd="0" presId="urn:microsoft.com/office/officeart/2005/8/layout/lProcess2"/>
    <dgm:cxn modelId="{19D402AB-C2B1-4DF3-B2BA-531384D7CBAB}" type="presParOf" srcId="{6B4368CB-331D-41A8-85E6-33340307F9A0}" destId="{8620D2E3-D5AC-4E7E-80A0-03FCF4A74159}" srcOrd="2" destOrd="0" presId="urn:microsoft.com/office/officeart/2005/8/layout/lProcess2"/>
    <dgm:cxn modelId="{AB7D9546-7799-457A-BB70-6E1E3FE6A5E4}" type="presParOf" srcId="{8620D2E3-D5AC-4E7E-80A0-03FCF4A74159}" destId="{7B4BC961-203B-4ECE-B72A-B59B9206334C}" srcOrd="0" destOrd="0" presId="urn:microsoft.com/office/officeart/2005/8/layout/lProcess2"/>
    <dgm:cxn modelId="{3B6CD6B9-1671-45B8-8FAE-EA3BE2E82481}" type="presParOf" srcId="{7B4BC961-203B-4ECE-B72A-B59B9206334C}" destId="{BE6C588A-C6AE-4CA5-A17D-71F4FD66F52A}" srcOrd="0" destOrd="0" presId="urn:microsoft.com/office/officeart/2005/8/layout/lProcess2"/>
    <dgm:cxn modelId="{6C4E064E-A1AD-479C-ADF0-C2B8E1E2411C}" type="presParOf" srcId="{7B4BC961-203B-4ECE-B72A-B59B9206334C}" destId="{B551E998-A38A-4F84-9E61-454B107BBA6B}" srcOrd="1" destOrd="0" presId="urn:microsoft.com/office/officeart/2005/8/layout/lProcess2"/>
    <dgm:cxn modelId="{33BC4A7A-A973-4A2F-8302-078D61B06884}" type="presParOf" srcId="{7B4BC961-203B-4ECE-B72A-B59B9206334C}" destId="{1EFB25C6-BD20-4097-A941-F2C2BA6E6742}" srcOrd="2" destOrd="0" presId="urn:microsoft.com/office/officeart/2005/8/layout/lProcess2"/>
    <dgm:cxn modelId="{9D77C460-B62B-4D0E-BF1A-7CECE701218F}" type="presParOf" srcId="{7B4BC961-203B-4ECE-B72A-B59B9206334C}" destId="{EF123AA3-BABB-4FAE-8300-648180AE3ABA}" srcOrd="3" destOrd="0" presId="urn:microsoft.com/office/officeart/2005/8/layout/lProcess2"/>
    <dgm:cxn modelId="{EAEDDF48-1A41-4FE3-8DDE-6025DCABB4FC}" type="presParOf" srcId="{7B4BC961-203B-4ECE-B72A-B59B9206334C}" destId="{B511135E-4433-4350-A528-640ADF6DD98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811AD-36BE-4976-B2DE-E88DDE3BECBE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96E84D-4C9E-491F-9EDA-F9234E6D7051}">
      <dgm:prSet phldrT="[Texto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s-MX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Complicaciones</a:t>
          </a:r>
          <a:endParaRPr lang="es-MX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3415E-707F-4A51-A89E-321DC008F30B}" type="parTrans" cxnId="{D4CBB513-C843-4B3A-A434-F380A2E2FAB5}">
      <dgm:prSet/>
      <dgm:spPr/>
      <dgm:t>
        <a:bodyPr/>
        <a:lstStyle/>
        <a:p>
          <a:endParaRPr lang="es-MX"/>
        </a:p>
      </dgm:t>
    </dgm:pt>
    <dgm:pt modelId="{CBDFD2C3-F03F-4667-AA8B-14A6FE830523}" type="sibTrans" cxnId="{D4CBB513-C843-4B3A-A434-F380A2E2FAB5}">
      <dgm:prSet/>
      <dgm:spPr/>
      <dgm:t>
        <a:bodyPr/>
        <a:lstStyle/>
        <a:p>
          <a:endParaRPr lang="es-MX"/>
        </a:p>
      </dgm:t>
    </dgm:pt>
    <dgm:pt modelId="{BD64F09C-5D01-41BE-9DCB-D81C8D21DF53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Infarto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6DE53E-4A32-4968-97B3-532A23896C7E}" type="parTrans" cxnId="{1C805DAA-937C-43CF-BD13-1E3200C8719F}">
      <dgm:prSet/>
      <dgm:spPr/>
      <dgm:t>
        <a:bodyPr/>
        <a:lstStyle/>
        <a:p>
          <a:endParaRPr lang="es-MX"/>
        </a:p>
      </dgm:t>
    </dgm:pt>
    <dgm:pt modelId="{F647A5E8-056C-4DAB-9EE6-CCEACDB32603}" type="sibTrans" cxnId="{1C805DAA-937C-43CF-BD13-1E3200C8719F}">
      <dgm:prSet/>
      <dgm:spPr/>
      <dgm:t>
        <a:bodyPr/>
        <a:lstStyle/>
        <a:p>
          <a:endParaRPr lang="es-MX"/>
        </a:p>
      </dgm:t>
    </dgm:pt>
    <dgm:pt modelId="{3CD77CF2-6739-4278-ADD8-5FD4D1A0F4C7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Ictus 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9904AC-C460-4054-BA4E-DE10D8951F04}" type="parTrans" cxnId="{B7AA4B68-0CB6-4D57-91E2-70794987F270}">
      <dgm:prSet/>
      <dgm:spPr/>
      <dgm:t>
        <a:bodyPr/>
        <a:lstStyle/>
        <a:p>
          <a:endParaRPr lang="es-MX"/>
        </a:p>
      </dgm:t>
    </dgm:pt>
    <dgm:pt modelId="{3A1FB68B-6EA9-4D45-82EA-A60C20BAF005}" type="sibTrans" cxnId="{B7AA4B68-0CB6-4D57-91E2-70794987F270}">
      <dgm:prSet/>
      <dgm:spPr/>
      <dgm:t>
        <a:bodyPr/>
        <a:lstStyle/>
        <a:p>
          <a:endParaRPr lang="es-MX"/>
        </a:p>
      </dgm:t>
    </dgm:pt>
    <dgm:pt modelId="{3231B52A-4929-4AE9-87FB-11F253F4C46C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Insuficiencia renal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AA8953-BEAB-4BCB-A044-6419E7E4D2EE}" type="parTrans" cxnId="{1A213E36-9F66-416C-BE38-70574548791F}">
      <dgm:prSet/>
      <dgm:spPr/>
      <dgm:t>
        <a:bodyPr/>
        <a:lstStyle/>
        <a:p>
          <a:endParaRPr lang="es-MX"/>
        </a:p>
      </dgm:t>
    </dgm:pt>
    <dgm:pt modelId="{E6742229-3AD1-4575-B5C8-C38213E49049}" type="sibTrans" cxnId="{1A213E36-9F66-416C-BE38-70574548791F}">
      <dgm:prSet/>
      <dgm:spPr/>
      <dgm:t>
        <a:bodyPr/>
        <a:lstStyle/>
        <a:p>
          <a:endParaRPr lang="es-MX"/>
        </a:p>
      </dgm:t>
    </dgm:pt>
    <dgm:pt modelId="{AC5E867C-1FDE-43D3-9A4F-E37DF0238C93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Angina de pecho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071874-DDBE-49F2-8D44-D3C8054EC92B}" type="parTrans" cxnId="{9ED6E187-9A7A-4369-A40F-BC3C07510F2A}">
      <dgm:prSet/>
      <dgm:spPr/>
      <dgm:t>
        <a:bodyPr/>
        <a:lstStyle/>
        <a:p>
          <a:endParaRPr lang="es-MX"/>
        </a:p>
      </dgm:t>
    </dgm:pt>
    <dgm:pt modelId="{E7F67760-0054-4EB7-8099-4964A8999590}" type="sibTrans" cxnId="{9ED6E187-9A7A-4369-A40F-BC3C07510F2A}">
      <dgm:prSet/>
      <dgm:spPr/>
      <dgm:t>
        <a:bodyPr/>
        <a:lstStyle/>
        <a:p>
          <a:endParaRPr lang="es-MX"/>
        </a:p>
      </dgm:t>
    </dgm:pt>
    <dgm:pt modelId="{E3A92914-79CB-4C03-AC39-A9A77937C227}" type="pres">
      <dgm:prSet presAssocID="{F8E811AD-36BE-4976-B2DE-E88DDE3BECB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C65FDF0-F1B8-401B-93B8-E432F61D4A9B}" type="pres">
      <dgm:prSet presAssocID="{F8E811AD-36BE-4976-B2DE-E88DDE3BECBE}" presName="matrix" presStyleCnt="0"/>
      <dgm:spPr/>
    </dgm:pt>
    <dgm:pt modelId="{3474D4DB-5A66-47D7-B6D7-8A215A1BCCC5}" type="pres">
      <dgm:prSet presAssocID="{F8E811AD-36BE-4976-B2DE-E88DDE3BECBE}" presName="tile1" presStyleLbl="node1" presStyleIdx="0" presStyleCnt="4"/>
      <dgm:spPr/>
      <dgm:t>
        <a:bodyPr/>
        <a:lstStyle/>
        <a:p>
          <a:endParaRPr lang="es-MX"/>
        </a:p>
      </dgm:t>
    </dgm:pt>
    <dgm:pt modelId="{A549B6B9-AFBF-47AA-A86C-8B47E9093A64}" type="pres">
      <dgm:prSet presAssocID="{F8E811AD-36BE-4976-B2DE-E88DDE3BECB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954A58-22E3-476D-AA22-1BE7EBCF52B6}" type="pres">
      <dgm:prSet presAssocID="{F8E811AD-36BE-4976-B2DE-E88DDE3BECBE}" presName="tile2" presStyleLbl="node1" presStyleIdx="1" presStyleCnt="4"/>
      <dgm:spPr/>
      <dgm:t>
        <a:bodyPr/>
        <a:lstStyle/>
        <a:p>
          <a:endParaRPr lang="es-MX"/>
        </a:p>
      </dgm:t>
    </dgm:pt>
    <dgm:pt modelId="{7F7B233D-3C6A-4292-BA6E-11AA68FBE624}" type="pres">
      <dgm:prSet presAssocID="{F8E811AD-36BE-4976-B2DE-E88DDE3BECB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60FBBA-6501-406A-A1BF-B7FD9B1BB7CD}" type="pres">
      <dgm:prSet presAssocID="{F8E811AD-36BE-4976-B2DE-E88DDE3BECBE}" presName="tile3" presStyleLbl="node1" presStyleIdx="2" presStyleCnt="4"/>
      <dgm:spPr/>
      <dgm:t>
        <a:bodyPr/>
        <a:lstStyle/>
        <a:p>
          <a:endParaRPr lang="es-MX"/>
        </a:p>
      </dgm:t>
    </dgm:pt>
    <dgm:pt modelId="{2C141706-5347-4034-A444-4FB72D5B7F8B}" type="pres">
      <dgm:prSet presAssocID="{F8E811AD-36BE-4976-B2DE-E88DDE3BECB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8A48DD-E2F6-4515-B3A1-6CA4B8779F61}" type="pres">
      <dgm:prSet presAssocID="{F8E811AD-36BE-4976-B2DE-E88DDE3BECBE}" presName="tile4" presStyleLbl="node1" presStyleIdx="3" presStyleCnt="4"/>
      <dgm:spPr/>
      <dgm:t>
        <a:bodyPr/>
        <a:lstStyle/>
        <a:p>
          <a:endParaRPr lang="es-MX"/>
        </a:p>
      </dgm:t>
    </dgm:pt>
    <dgm:pt modelId="{50ADAFE9-8907-4975-B676-E3E2DFC3620A}" type="pres">
      <dgm:prSet presAssocID="{F8E811AD-36BE-4976-B2DE-E88DDE3BECB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F2AE56-D3D2-4331-A6D7-2229E7FA2908}" type="pres">
      <dgm:prSet presAssocID="{F8E811AD-36BE-4976-B2DE-E88DDE3BECBE}" presName="centerTile" presStyleLbl="fgShp" presStyleIdx="0" presStyleCnt="1" custScaleX="115478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</dgm:ptLst>
  <dgm:cxnLst>
    <dgm:cxn modelId="{9EB466BD-7B00-4CBF-953B-B3681EF90A7B}" type="presOf" srcId="{BD64F09C-5D01-41BE-9DCB-D81C8D21DF53}" destId="{3474D4DB-5A66-47D7-B6D7-8A215A1BCCC5}" srcOrd="0" destOrd="0" presId="urn:microsoft.com/office/officeart/2005/8/layout/matrix1"/>
    <dgm:cxn modelId="{9ED6E187-9A7A-4369-A40F-BC3C07510F2A}" srcId="{3796E84D-4C9E-491F-9EDA-F9234E6D7051}" destId="{AC5E867C-1FDE-43D3-9A4F-E37DF0238C93}" srcOrd="3" destOrd="0" parTransId="{43071874-DDBE-49F2-8D44-D3C8054EC92B}" sibTransId="{E7F67760-0054-4EB7-8099-4964A8999590}"/>
    <dgm:cxn modelId="{1C805DAA-937C-43CF-BD13-1E3200C8719F}" srcId="{3796E84D-4C9E-491F-9EDA-F9234E6D7051}" destId="{BD64F09C-5D01-41BE-9DCB-D81C8D21DF53}" srcOrd="0" destOrd="0" parTransId="{426DE53E-4A32-4968-97B3-532A23896C7E}" sibTransId="{F647A5E8-056C-4DAB-9EE6-CCEACDB32603}"/>
    <dgm:cxn modelId="{8DB48A61-47BB-4D1D-B1D4-6E7DF71012DD}" type="presOf" srcId="{3231B52A-4929-4AE9-87FB-11F253F4C46C}" destId="{8C60FBBA-6501-406A-A1BF-B7FD9B1BB7CD}" srcOrd="0" destOrd="0" presId="urn:microsoft.com/office/officeart/2005/8/layout/matrix1"/>
    <dgm:cxn modelId="{5258DC49-9C34-4B9A-A7E1-BE996F6A2BE8}" type="presOf" srcId="{3796E84D-4C9E-491F-9EDA-F9234E6D7051}" destId="{99F2AE56-D3D2-4331-A6D7-2229E7FA2908}" srcOrd="0" destOrd="0" presId="urn:microsoft.com/office/officeart/2005/8/layout/matrix1"/>
    <dgm:cxn modelId="{3EF308CA-C0A3-4E80-B570-310E7DFD3798}" type="presOf" srcId="{BD64F09C-5D01-41BE-9DCB-D81C8D21DF53}" destId="{A549B6B9-AFBF-47AA-A86C-8B47E9093A64}" srcOrd="1" destOrd="0" presId="urn:microsoft.com/office/officeart/2005/8/layout/matrix1"/>
    <dgm:cxn modelId="{E9906E6D-8D95-4D43-8DF4-7EFE86241DB7}" type="presOf" srcId="{F8E811AD-36BE-4976-B2DE-E88DDE3BECBE}" destId="{E3A92914-79CB-4C03-AC39-A9A77937C227}" srcOrd="0" destOrd="0" presId="urn:microsoft.com/office/officeart/2005/8/layout/matrix1"/>
    <dgm:cxn modelId="{D4CBB513-C843-4B3A-A434-F380A2E2FAB5}" srcId="{F8E811AD-36BE-4976-B2DE-E88DDE3BECBE}" destId="{3796E84D-4C9E-491F-9EDA-F9234E6D7051}" srcOrd="0" destOrd="0" parTransId="{C613415E-707F-4A51-A89E-321DC008F30B}" sibTransId="{CBDFD2C3-F03F-4667-AA8B-14A6FE830523}"/>
    <dgm:cxn modelId="{A2109F98-BAA9-4061-9DF2-B1187057F273}" type="presOf" srcId="{AC5E867C-1FDE-43D3-9A4F-E37DF0238C93}" destId="{50ADAFE9-8907-4975-B676-E3E2DFC3620A}" srcOrd="1" destOrd="0" presId="urn:microsoft.com/office/officeart/2005/8/layout/matrix1"/>
    <dgm:cxn modelId="{E69A4A3D-D4BF-4073-898B-89CC974B3E4A}" type="presOf" srcId="{3CD77CF2-6739-4278-ADD8-5FD4D1A0F4C7}" destId="{7F7B233D-3C6A-4292-BA6E-11AA68FBE624}" srcOrd="1" destOrd="0" presId="urn:microsoft.com/office/officeart/2005/8/layout/matrix1"/>
    <dgm:cxn modelId="{1A213E36-9F66-416C-BE38-70574548791F}" srcId="{3796E84D-4C9E-491F-9EDA-F9234E6D7051}" destId="{3231B52A-4929-4AE9-87FB-11F253F4C46C}" srcOrd="2" destOrd="0" parTransId="{D4AA8953-BEAB-4BCB-A044-6419E7E4D2EE}" sibTransId="{E6742229-3AD1-4575-B5C8-C38213E49049}"/>
    <dgm:cxn modelId="{B7AA4B68-0CB6-4D57-91E2-70794987F270}" srcId="{3796E84D-4C9E-491F-9EDA-F9234E6D7051}" destId="{3CD77CF2-6739-4278-ADD8-5FD4D1A0F4C7}" srcOrd="1" destOrd="0" parTransId="{DF9904AC-C460-4054-BA4E-DE10D8951F04}" sibTransId="{3A1FB68B-6EA9-4D45-82EA-A60C20BAF005}"/>
    <dgm:cxn modelId="{E6467717-92AC-4311-B1BD-62D2753FDAEE}" type="presOf" srcId="{3CD77CF2-6739-4278-ADD8-5FD4D1A0F4C7}" destId="{20954A58-22E3-476D-AA22-1BE7EBCF52B6}" srcOrd="0" destOrd="0" presId="urn:microsoft.com/office/officeart/2005/8/layout/matrix1"/>
    <dgm:cxn modelId="{07C005E9-6641-482D-8D23-388EE5FFDECB}" type="presOf" srcId="{3231B52A-4929-4AE9-87FB-11F253F4C46C}" destId="{2C141706-5347-4034-A444-4FB72D5B7F8B}" srcOrd="1" destOrd="0" presId="urn:microsoft.com/office/officeart/2005/8/layout/matrix1"/>
    <dgm:cxn modelId="{EFF2E6E9-C389-4499-9DCD-AB9A1DDCAD8B}" type="presOf" srcId="{AC5E867C-1FDE-43D3-9A4F-E37DF0238C93}" destId="{FC8A48DD-E2F6-4515-B3A1-6CA4B8779F61}" srcOrd="0" destOrd="0" presId="urn:microsoft.com/office/officeart/2005/8/layout/matrix1"/>
    <dgm:cxn modelId="{4A335B72-D1FD-434B-A823-E43CDD576C6D}" type="presParOf" srcId="{E3A92914-79CB-4C03-AC39-A9A77937C227}" destId="{DC65FDF0-F1B8-401B-93B8-E432F61D4A9B}" srcOrd="0" destOrd="0" presId="urn:microsoft.com/office/officeart/2005/8/layout/matrix1"/>
    <dgm:cxn modelId="{DF7BD40A-E157-4053-9E77-60709954A822}" type="presParOf" srcId="{DC65FDF0-F1B8-401B-93B8-E432F61D4A9B}" destId="{3474D4DB-5A66-47D7-B6D7-8A215A1BCCC5}" srcOrd="0" destOrd="0" presId="urn:microsoft.com/office/officeart/2005/8/layout/matrix1"/>
    <dgm:cxn modelId="{53E440B7-A8C8-4EAC-AC45-D61FE742FB44}" type="presParOf" srcId="{DC65FDF0-F1B8-401B-93B8-E432F61D4A9B}" destId="{A549B6B9-AFBF-47AA-A86C-8B47E9093A64}" srcOrd="1" destOrd="0" presId="urn:microsoft.com/office/officeart/2005/8/layout/matrix1"/>
    <dgm:cxn modelId="{F3CCCB53-783F-42AF-B327-85F2DC016908}" type="presParOf" srcId="{DC65FDF0-F1B8-401B-93B8-E432F61D4A9B}" destId="{20954A58-22E3-476D-AA22-1BE7EBCF52B6}" srcOrd="2" destOrd="0" presId="urn:microsoft.com/office/officeart/2005/8/layout/matrix1"/>
    <dgm:cxn modelId="{4677D15B-AF61-416E-AA4A-3D98E9E697F3}" type="presParOf" srcId="{DC65FDF0-F1B8-401B-93B8-E432F61D4A9B}" destId="{7F7B233D-3C6A-4292-BA6E-11AA68FBE624}" srcOrd="3" destOrd="0" presId="urn:microsoft.com/office/officeart/2005/8/layout/matrix1"/>
    <dgm:cxn modelId="{A9E37690-73F8-43B0-B8C5-B4C95E549093}" type="presParOf" srcId="{DC65FDF0-F1B8-401B-93B8-E432F61D4A9B}" destId="{8C60FBBA-6501-406A-A1BF-B7FD9B1BB7CD}" srcOrd="4" destOrd="0" presId="urn:microsoft.com/office/officeart/2005/8/layout/matrix1"/>
    <dgm:cxn modelId="{B62D84AD-ACEE-457B-8E86-A5F8642A6489}" type="presParOf" srcId="{DC65FDF0-F1B8-401B-93B8-E432F61D4A9B}" destId="{2C141706-5347-4034-A444-4FB72D5B7F8B}" srcOrd="5" destOrd="0" presId="urn:microsoft.com/office/officeart/2005/8/layout/matrix1"/>
    <dgm:cxn modelId="{F4847578-4BB4-41D6-B834-B5930062901E}" type="presParOf" srcId="{DC65FDF0-F1B8-401B-93B8-E432F61D4A9B}" destId="{FC8A48DD-E2F6-4515-B3A1-6CA4B8779F61}" srcOrd="6" destOrd="0" presId="urn:microsoft.com/office/officeart/2005/8/layout/matrix1"/>
    <dgm:cxn modelId="{6F3BB9BC-DC0C-4649-94CC-D4C0F95C41D2}" type="presParOf" srcId="{DC65FDF0-F1B8-401B-93B8-E432F61D4A9B}" destId="{50ADAFE9-8907-4975-B676-E3E2DFC3620A}" srcOrd="7" destOrd="0" presId="urn:microsoft.com/office/officeart/2005/8/layout/matrix1"/>
    <dgm:cxn modelId="{C3273400-57A6-4F91-8237-078B9F473C40}" type="presParOf" srcId="{E3A92914-79CB-4C03-AC39-A9A77937C227}" destId="{99F2AE56-D3D2-4331-A6D7-2229E7FA290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6CB18-307F-4186-A460-47285A00489F}" type="doc">
      <dgm:prSet loTypeId="urn:microsoft.com/office/officeart/2005/8/layout/hList7" loCatId="process" qsTypeId="urn:microsoft.com/office/officeart/2005/8/quickstyle/simple3" qsCatId="simple" csTypeId="urn:microsoft.com/office/officeart/2005/8/colors/accent1_2" csCatId="accent1" phldr="1"/>
      <dgm:spPr/>
    </dgm:pt>
    <dgm:pt modelId="{400F411E-868C-4210-BA7F-5995EA0CA412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Análisis de sangre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D32F1-CB9B-434A-9051-90F1C38030BF}" type="parTrans" cxnId="{2A4FBE95-EF39-4DD9-A421-348605101D48}">
      <dgm:prSet/>
      <dgm:spPr/>
      <dgm:t>
        <a:bodyPr/>
        <a:lstStyle/>
        <a:p>
          <a:endParaRPr lang="es-MX"/>
        </a:p>
      </dgm:t>
    </dgm:pt>
    <dgm:pt modelId="{20200C78-7797-4F14-B91A-B9253473A4BB}" type="sibTrans" cxnId="{2A4FBE95-EF39-4DD9-A421-348605101D48}">
      <dgm:prSet/>
      <dgm:spPr/>
      <dgm:t>
        <a:bodyPr/>
        <a:lstStyle/>
        <a:p>
          <a:endParaRPr lang="es-MX"/>
        </a:p>
      </dgm:t>
    </dgm:pt>
    <dgm:pt modelId="{C8ACB114-E1F5-44FB-95E3-36B1C62BC872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Ecografía </a:t>
          </a:r>
          <a:r>
            <a:rPr lang="es-MX" dirty="0" err="1" smtClean="0">
              <a:latin typeface="Arial" panose="020B0604020202020204" pitchFamily="34" charset="0"/>
              <a:cs typeface="Arial" panose="020B0604020202020204" pitchFamily="34" charset="0"/>
            </a:rPr>
            <a:t>intravascular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D144C-279A-41E2-84AF-A52C2A3DE369}" type="parTrans" cxnId="{D834DCC5-0439-4353-8FFC-720C8740F505}">
      <dgm:prSet/>
      <dgm:spPr/>
      <dgm:t>
        <a:bodyPr/>
        <a:lstStyle/>
        <a:p>
          <a:endParaRPr lang="es-MX"/>
        </a:p>
      </dgm:t>
    </dgm:pt>
    <dgm:pt modelId="{FA73028E-C87F-4C18-8F82-A149CDE03728}" type="sibTrans" cxnId="{D834DCC5-0439-4353-8FFC-720C8740F505}">
      <dgm:prSet/>
      <dgm:spPr/>
      <dgm:t>
        <a:bodyPr/>
        <a:lstStyle/>
        <a:p>
          <a:endParaRPr lang="es-MX"/>
        </a:p>
      </dgm:t>
    </dgm:pt>
    <dgm:pt modelId="{7633DB42-8520-40EB-8BA8-80ED0FBAE679}">
      <dgm:prSet phldrT="[Texto]"/>
      <dgm:spPr/>
      <dgm:t>
        <a:bodyPr/>
        <a:lstStyle/>
        <a:p>
          <a:r>
            <a:rPr lang="es-MX" dirty="0" err="1" smtClean="0">
              <a:latin typeface="Arial" panose="020B0604020202020204" pitchFamily="34" charset="0"/>
              <a:cs typeface="Arial" panose="020B0604020202020204" pitchFamily="34" charset="0"/>
            </a:rPr>
            <a:t>Tomografia</a:t>
          </a:r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 computarizada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B858F-958E-4A73-90A7-6BF4242080F4}" type="parTrans" cxnId="{0A6AF7C7-F11D-4B53-BABF-E7F0382DA6DF}">
      <dgm:prSet/>
      <dgm:spPr/>
      <dgm:t>
        <a:bodyPr/>
        <a:lstStyle/>
        <a:p>
          <a:endParaRPr lang="es-MX"/>
        </a:p>
      </dgm:t>
    </dgm:pt>
    <dgm:pt modelId="{849D616D-C532-48B5-B85F-77008D39693E}" type="sibTrans" cxnId="{0A6AF7C7-F11D-4B53-BABF-E7F0382DA6DF}">
      <dgm:prSet/>
      <dgm:spPr/>
      <dgm:t>
        <a:bodyPr/>
        <a:lstStyle/>
        <a:p>
          <a:endParaRPr lang="es-MX"/>
        </a:p>
      </dgm:t>
    </dgm:pt>
    <dgm:pt modelId="{00AC790A-4986-4793-AA78-9ECA69FE3C34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Angiografía coronaria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E1FB7D-889A-43B5-A969-2132EF90DEDE}" type="parTrans" cxnId="{9D0CF924-3DBA-49A7-B243-069891D761E3}">
      <dgm:prSet/>
      <dgm:spPr/>
      <dgm:t>
        <a:bodyPr/>
        <a:lstStyle/>
        <a:p>
          <a:endParaRPr lang="es-MX"/>
        </a:p>
      </dgm:t>
    </dgm:pt>
    <dgm:pt modelId="{497B6525-14AE-4087-A0B1-EC7097A53ABC}" type="sibTrans" cxnId="{9D0CF924-3DBA-49A7-B243-069891D761E3}">
      <dgm:prSet/>
      <dgm:spPr/>
      <dgm:t>
        <a:bodyPr/>
        <a:lstStyle/>
        <a:p>
          <a:endParaRPr lang="es-MX"/>
        </a:p>
      </dgm:t>
    </dgm:pt>
    <dgm:pt modelId="{B9D3B3B0-9B2F-448D-9E08-7B3AA84D70A8}" type="pres">
      <dgm:prSet presAssocID="{BCC6CB18-307F-4186-A460-47285A00489F}" presName="Name0" presStyleCnt="0">
        <dgm:presLayoutVars>
          <dgm:dir/>
          <dgm:resizeHandles val="exact"/>
        </dgm:presLayoutVars>
      </dgm:prSet>
      <dgm:spPr/>
    </dgm:pt>
    <dgm:pt modelId="{EC1D10DD-550D-483E-8A57-DF2325C081FC}" type="pres">
      <dgm:prSet presAssocID="{BCC6CB18-307F-4186-A460-47285A00489F}" presName="fgShape" presStyleLbl="fgShp" presStyleIdx="0" presStyleCnt="1"/>
      <dgm:spPr/>
    </dgm:pt>
    <dgm:pt modelId="{1E077495-48C4-4D00-9522-4C8B5457F534}" type="pres">
      <dgm:prSet presAssocID="{BCC6CB18-307F-4186-A460-47285A00489F}" presName="linComp" presStyleCnt="0"/>
      <dgm:spPr/>
    </dgm:pt>
    <dgm:pt modelId="{7BC4BA4B-5C0C-470F-9F46-732535007A2B}" type="pres">
      <dgm:prSet presAssocID="{400F411E-868C-4210-BA7F-5995EA0CA412}" presName="compNode" presStyleCnt="0"/>
      <dgm:spPr/>
    </dgm:pt>
    <dgm:pt modelId="{6D3938A1-5D7C-4FB3-A1F1-B2A69AC70E39}" type="pres">
      <dgm:prSet presAssocID="{400F411E-868C-4210-BA7F-5995EA0CA412}" presName="bkgdShape" presStyleLbl="node1" presStyleIdx="0" presStyleCnt="4"/>
      <dgm:spPr/>
      <dgm:t>
        <a:bodyPr/>
        <a:lstStyle/>
        <a:p>
          <a:endParaRPr lang="es-MX"/>
        </a:p>
      </dgm:t>
    </dgm:pt>
    <dgm:pt modelId="{F0619ABB-66CF-449F-A1E0-48D2D00B5A63}" type="pres">
      <dgm:prSet presAssocID="{400F411E-868C-4210-BA7F-5995EA0CA41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0CF2D4-1A98-4479-B807-608882605DDC}" type="pres">
      <dgm:prSet presAssocID="{400F411E-868C-4210-BA7F-5995EA0CA412}" presName="invisiNode" presStyleLbl="node1" presStyleIdx="0" presStyleCnt="4"/>
      <dgm:spPr/>
    </dgm:pt>
    <dgm:pt modelId="{B0AE7C8B-1D74-4851-B671-EFE46BA6C702}" type="pres">
      <dgm:prSet presAssocID="{400F411E-868C-4210-BA7F-5995EA0CA412}" presName="imagNode" presStyleLbl="fgImgPlace1" presStyleIdx="0" presStyleCnt="4" custScaleX="154843" custScaleY="144903" custLinFactNeighborX="1936" custLinFactNeighborY="88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D87373D7-F946-4337-A980-A42F9C41E7F2}" type="pres">
      <dgm:prSet presAssocID="{20200C78-7797-4F14-B91A-B9253473A4BB}" presName="sibTrans" presStyleLbl="sibTrans2D1" presStyleIdx="0" presStyleCnt="0"/>
      <dgm:spPr/>
      <dgm:t>
        <a:bodyPr/>
        <a:lstStyle/>
        <a:p>
          <a:endParaRPr lang="es-MX"/>
        </a:p>
      </dgm:t>
    </dgm:pt>
    <dgm:pt modelId="{AF80C0CC-3B9B-441D-A8D8-19ED85C5473D}" type="pres">
      <dgm:prSet presAssocID="{00AC790A-4986-4793-AA78-9ECA69FE3C34}" presName="compNode" presStyleCnt="0"/>
      <dgm:spPr/>
    </dgm:pt>
    <dgm:pt modelId="{339A34CC-0FB0-48E0-8C9B-6AFB781DDEFE}" type="pres">
      <dgm:prSet presAssocID="{00AC790A-4986-4793-AA78-9ECA69FE3C34}" presName="bkgdShape" presStyleLbl="node1" presStyleIdx="1" presStyleCnt="4"/>
      <dgm:spPr/>
      <dgm:t>
        <a:bodyPr/>
        <a:lstStyle/>
        <a:p>
          <a:endParaRPr lang="es-MX"/>
        </a:p>
      </dgm:t>
    </dgm:pt>
    <dgm:pt modelId="{3A0C0BDD-F970-4C90-B3F7-AD234A6B0535}" type="pres">
      <dgm:prSet presAssocID="{00AC790A-4986-4793-AA78-9ECA69FE3C3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6D1B02-7034-40DE-9942-E9D4D0D1A703}" type="pres">
      <dgm:prSet presAssocID="{00AC790A-4986-4793-AA78-9ECA69FE3C34}" presName="invisiNode" presStyleLbl="node1" presStyleIdx="1" presStyleCnt="4"/>
      <dgm:spPr/>
    </dgm:pt>
    <dgm:pt modelId="{D3C446BB-2E14-434D-8253-FAF825B38987}" type="pres">
      <dgm:prSet presAssocID="{00AC790A-4986-4793-AA78-9ECA69FE3C34}" presName="imagNode" presStyleLbl="fgImgPlace1" presStyleIdx="1" presStyleCnt="4" custScaleX="132315" custScaleY="132161" custLinFactNeighborX="4893" custLinFactNeighborY="473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C9F6D99-3FC7-4AB9-B57A-74EB26515859}" type="pres">
      <dgm:prSet presAssocID="{497B6525-14AE-4087-A0B1-EC7097A53ABC}" presName="sibTrans" presStyleLbl="sibTrans2D1" presStyleIdx="0" presStyleCnt="0"/>
      <dgm:spPr/>
      <dgm:t>
        <a:bodyPr/>
        <a:lstStyle/>
        <a:p>
          <a:endParaRPr lang="es-MX"/>
        </a:p>
      </dgm:t>
    </dgm:pt>
    <dgm:pt modelId="{3884D28F-A70E-4593-9116-5B573765CC65}" type="pres">
      <dgm:prSet presAssocID="{C8ACB114-E1F5-44FB-95E3-36B1C62BC872}" presName="compNode" presStyleCnt="0"/>
      <dgm:spPr/>
    </dgm:pt>
    <dgm:pt modelId="{BCE6339B-F415-4451-8F21-F956DF841C69}" type="pres">
      <dgm:prSet presAssocID="{C8ACB114-E1F5-44FB-95E3-36B1C62BC872}" presName="bkgdShape" presStyleLbl="node1" presStyleIdx="2" presStyleCnt="4"/>
      <dgm:spPr/>
      <dgm:t>
        <a:bodyPr/>
        <a:lstStyle/>
        <a:p>
          <a:endParaRPr lang="es-MX"/>
        </a:p>
      </dgm:t>
    </dgm:pt>
    <dgm:pt modelId="{99387A6A-96B2-4EFD-9C6D-687A9D89F78B}" type="pres">
      <dgm:prSet presAssocID="{C8ACB114-E1F5-44FB-95E3-36B1C62BC87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A72504-6D24-43F2-AB39-4274D0E57B6D}" type="pres">
      <dgm:prSet presAssocID="{C8ACB114-E1F5-44FB-95E3-36B1C62BC872}" presName="invisiNode" presStyleLbl="node1" presStyleIdx="2" presStyleCnt="4"/>
      <dgm:spPr/>
    </dgm:pt>
    <dgm:pt modelId="{C5C7ED74-F9E4-4859-8520-5029ACBE96FD}" type="pres">
      <dgm:prSet presAssocID="{C8ACB114-E1F5-44FB-95E3-36B1C62BC872}" presName="imagNode" presStyleLbl="fgImgPlace1" presStyleIdx="2" presStyleCnt="4" custScaleX="148014" custScaleY="132161" custLinFactNeighborX="1478" custLinFactNeighborY="-16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5835F875-740B-4BAE-85AE-40C0DCFC2B61}" type="pres">
      <dgm:prSet presAssocID="{FA73028E-C87F-4C18-8F82-A149CDE03728}" presName="sibTrans" presStyleLbl="sibTrans2D1" presStyleIdx="0" presStyleCnt="0"/>
      <dgm:spPr/>
      <dgm:t>
        <a:bodyPr/>
        <a:lstStyle/>
        <a:p>
          <a:endParaRPr lang="es-MX"/>
        </a:p>
      </dgm:t>
    </dgm:pt>
    <dgm:pt modelId="{20A71769-89E9-4A03-A20D-616039133A00}" type="pres">
      <dgm:prSet presAssocID="{7633DB42-8520-40EB-8BA8-80ED0FBAE679}" presName="compNode" presStyleCnt="0"/>
      <dgm:spPr/>
    </dgm:pt>
    <dgm:pt modelId="{8BF15C4F-C080-457C-8021-1173A316451E}" type="pres">
      <dgm:prSet presAssocID="{7633DB42-8520-40EB-8BA8-80ED0FBAE679}" presName="bkgdShape" presStyleLbl="node1" presStyleIdx="3" presStyleCnt="4"/>
      <dgm:spPr/>
      <dgm:t>
        <a:bodyPr/>
        <a:lstStyle/>
        <a:p>
          <a:endParaRPr lang="es-MX"/>
        </a:p>
      </dgm:t>
    </dgm:pt>
    <dgm:pt modelId="{EC585252-E4EA-44D0-9862-C30C3160C21F}" type="pres">
      <dgm:prSet presAssocID="{7633DB42-8520-40EB-8BA8-80ED0FBAE67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C6A9EE-3FEF-4EED-836D-E4E5A691EA93}" type="pres">
      <dgm:prSet presAssocID="{7633DB42-8520-40EB-8BA8-80ED0FBAE679}" presName="invisiNode" presStyleLbl="node1" presStyleIdx="3" presStyleCnt="4"/>
      <dgm:spPr/>
    </dgm:pt>
    <dgm:pt modelId="{7D7DD8B2-2B01-41CA-9C63-04054234FC8D}" type="pres">
      <dgm:prSet presAssocID="{7633DB42-8520-40EB-8BA8-80ED0FBAE679}" presName="imagNode" presStyleLbl="fgImgPlace1" presStyleIdx="3" presStyleCnt="4" custScaleX="138228" custScaleY="12711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1A0CC48-7D0A-4459-8AA7-FDD142ED2E89}" type="presOf" srcId="{BCC6CB18-307F-4186-A460-47285A00489F}" destId="{B9D3B3B0-9B2F-448D-9E08-7B3AA84D70A8}" srcOrd="0" destOrd="0" presId="urn:microsoft.com/office/officeart/2005/8/layout/hList7"/>
    <dgm:cxn modelId="{D834DCC5-0439-4353-8FFC-720C8740F505}" srcId="{BCC6CB18-307F-4186-A460-47285A00489F}" destId="{C8ACB114-E1F5-44FB-95E3-36B1C62BC872}" srcOrd="2" destOrd="0" parTransId="{F14D144C-279A-41E2-84AF-A52C2A3DE369}" sibTransId="{FA73028E-C87F-4C18-8F82-A149CDE03728}"/>
    <dgm:cxn modelId="{515A14F3-0FEC-4597-AB16-18117228F864}" type="presOf" srcId="{FA73028E-C87F-4C18-8F82-A149CDE03728}" destId="{5835F875-740B-4BAE-85AE-40C0DCFC2B61}" srcOrd="0" destOrd="0" presId="urn:microsoft.com/office/officeart/2005/8/layout/hList7"/>
    <dgm:cxn modelId="{D1463BB2-656D-4C40-8C0B-CA7245055BD6}" type="presOf" srcId="{C8ACB114-E1F5-44FB-95E3-36B1C62BC872}" destId="{BCE6339B-F415-4451-8F21-F956DF841C69}" srcOrd="0" destOrd="0" presId="urn:microsoft.com/office/officeart/2005/8/layout/hList7"/>
    <dgm:cxn modelId="{0A6AF7C7-F11D-4B53-BABF-E7F0382DA6DF}" srcId="{BCC6CB18-307F-4186-A460-47285A00489F}" destId="{7633DB42-8520-40EB-8BA8-80ED0FBAE679}" srcOrd="3" destOrd="0" parTransId="{D62B858F-958E-4A73-90A7-6BF4242080F4}" sibTransId="{849D616D-C532-48B5-B85F-77008D39693E}"/>
    <dgm:cxn modelId="{2A4FBE95-EF39-4DD9-A421-348605101D48}" srcId="{BCC6CB18-307F-4186-A460-47285A00489F}" destId="{400F411E-868C-4210-BA7F-5995EA0CA412}" srcOrd="0" destOrd="0" parTransId="{C84D32F1-CB9B-434A-9051-90F1C38030BF}" sibTransId="{20200C78-7797-4F14-B91A-B9253473A4BB}"/>
    <dgm:cxn modelId="{9D0CF924-3DBA-49A7-B243-069891D761E3}" srcId="{BCC6CB18-307F-4186-A460-47285A00489F}" destId="{00AC790A-4986-4793-AA78-9ECA69FE3C34}" srcOrd="1" destOrd="0" parTransId="{62E1FB7D-889A-43B5-A969-2132EF90DEDE}" sibTransId="{497B6525-14AE-4087-A0B1-EC7097A53ABC}"/>
    <dgm:cxn modelId="{2E957FF8-9858-40C6-AAD5-94EEF7174C53}" type="presOf" srcId="{400F411E-868C-4210-BA7F-5995EA0CA412}" destId="{6D3938A1-5D7C-4FB3-A1F1-B2A69AC70E39}" srcOrd="0" destOrd="0" presId="urn:microsoft.com/office/officeart/2005/8/layout/hList7"/>
    <dgm:cxn modelId="{C3506725-7FB8-4765-B8A8-91FF9C9B57C3}" type="presOf" srcId="{20200C78-7797-4F14-B91A-B9253473A4BB}" destId="{D87373D7-F946-4337-A980-A42F9C41E7F2}" srcOrd="0" destOrd="0" presId="urn:microsoft.com/office/officeart/2005/8/layout/hList7"/>
    <dgm:cxn modelId="{425A24FD-E5A4-4DA3-B44D-00AF0B9A1AE6}" type="presOf" srcId="{00AC790A-4986-4793-AA78-9ECA69FE3C34}" destId="{3A0C0BDD-F970-4C90-B3F7-AD234A6B0535}" srcOrd="1" destOrd="0" presId="urn:microsoft.com/office/officeart/2005/8/layout/hList7"/>
    <dgm:cxn modelId="{59F0DDDB-75F4-428C-8985-4AE1E2223F65}" type="presOf" srcId="{C8ACB114-E1F5-44FB-95E3-36B1C62BC872}" destId="{99387A6A-96B2-4EFD-9C6D-687A9D89F78B}" srcOrd="1" destOrd="0" presId="urn:microsoft.com/office/officeart/2005/8/layout/hList7"/>
    <dgm:cxn modelId="{D694A05C-94E9-4431-B28A-61A8D82AFFC6}" type="presOf" srcId="{497B6525-14AE-4087-A0B1-EC7097A53ABC}" destId="{BC9F6D99-3FC7-4AB9-B57A-74EB26515859}" srcOrd="0" destOrd="0" presId="urn:microsoft.com/office/officeart/2005/8/layout/hList7"/>
    <dgm:cxn modelId="{32B3721D-19FB-40EC-9017-FC3E3C84363A}" type="presOf" srcId="{400F411E-868C-4210-BA7F-5995EA0CA412}" destId="{F0619ABB-66CF-449F-A1E0-48D2D00B5A63}" srcOrd="1" destOrd="0" presId="urn:microsoft.com/office/officeart/2005/8/layout/hList7"/>
    <dgm:cxn modelId="{53AAAA62-BE3E-4770-9879-7A91EA54BE6D}" type="presOf" srcId="{7633DB42-8520-40EB-8BA8-80ED0FBAE679}" destId="{8BF15C4F-C080-457C-8021-1173A316451E}" srcOrd="0" destOrd="0" presId="urn:microsoft.com/office/officeart/2005/8/layout/hList7"/>
    <dgm:cxn modelId="{0B96CA11-4691-48B2-803D-62E022D7AF8B}" type="presOf" srcId="{00AC790A-4986-4793-AA78-9ECA69FE3C34}" destId="{339A34CC-0FB0-48E0-8C9B-6AFB781DDEFE}" srcOrd="0" destOrd="0" presId="urn:microsoft.com/office/officeart/2005/8/layout/hList7"/>
    <dgm:cxn modelId="{F8BC844B-8AF5-4E2F-B682-3AF3E3E724D1}" type="presOf" srcId="{7633DB42-8520-40EB-8BA8-80ED0FBAE679}" destId="{EC585252-E4EA-44D0-9862-C30C3160C21F}" srcOrd="1" destOrd="0" presId="urn:microsoft.com/office/officeart/2005/8/layout/hList7"/>
    <dgm:cxn modelId="{6B14128C-1239-4C84-95B9-E1FD12C38A51}" type="presParOf" srcId="{B9D3B3B0-9B2F-448D-9E08-7B3AA84D70A8}" destId="{EC1D10DD-550D-483E-8A57-DF2325C081FC}" srcOrd="0" destOrd="0" presId="urn:microsoft.com/office/officeart/2005/8/layout/hList7"/>
    <dgm:cxn modelId="{79D7A897-4608-45B7-B676-5EF70F4466DC}" type="presParOf" srcId="{B9D3B3B0-9B2F-448D-9E08-7B3AA84D70A8}" destId="{1E077495-48C4-4D00-9522-4C8B5457F534}" srcOrd="1" destOrd="0" presId="urn:microsoft.com/office/officeart/2005/8/layout/hList7"/>
    <dgm:cxn modelId="{76350459-A6A8-49E1-A20C-9373E1C2D8AE}" type="presParOf" srcId="{1E077495-48C4-4D00-9522-4C8B5457F534}" destId="{7BC4BA4B-5C0C-470F-9F46-732535007A2B}" srcOrd="0" destOrd="0" presId="urn:microsoft.com/office/officeart/2005/8/layout/hList7"/>
    <dgm:cxn modelId="{3588D48C-D759-4B86-A422-7DCD8C6E9B6F}" type="presParOf" srcId="{7BC4BA4B-5C0C-470F-9F46-732535007A2B}" destId="{6D3938A1-5D7C-4FB3-A1F1-B2A69AC70E39}" srcOrd="0" destOrd="0" presId="urn:microsoft.com/office/officeart/2005/8/layout/hList7"/>
    <dgm:cxn modelId="{06D8BDF0-18CB-4234-A32D-47AFE20B0FA4}" type="presParOf" srcId="{7BC4BA4B-5C0C-470F-9F46-732535007A2B}" destId="{F0619ABB-66CF-449F-A1E0-48D2D00B5A63}" srcOrd="1" destOrd="0" presId="urn:microsoft.com/office/officeart/2005/8/layout/hList7"/>
    <dgm:cxn modelId="{C24AD287-A3BC-433C-A446-9E8B58837A0E}" type="presParOf" srcId="{7BC4BA4B-5C0C-470F-9F46-732535007A2B}" destId="{E40CF2D4-1A98-4479-B807-608882605DDC}" srcOrd="2" destOrd="0" presId="urn:microsoft.com/office/officeart/2005/8/layout/hList7"/>
    <dgm:cxn modelId="{213DB58F-EF45-4A04-9664-84E2BEF5191A}" type="presParOf" srcId="{7BC4BA4B-5C0C-470F-9F46-732535007A2B}" destId="{B0AE7C8B-1D74-4851-B671-EFE46BA6C702}" srcOrd="3" destOrd="0" presId="urn:microsoft.com/office/officeart/2005/8/layout/hList7"/>
    <dgm:cxn modelId="{90A9526A-6269-4D8E-809B-9642998C6222}" type="presParOf" srcId="{1E077495-48C4-4D00-9522-4C8B5457F534}" destId="{D87373D7-F946-4337-A980-A42F9C41E7F2}" srcOrd="1" destOrd="0" presId="urn:microsoft.com/office/officeart/2005/8/layout/hList7"/>
    <dgm:cxn modelId="{84BADABF-EDEC-4F25-B7BE-95762CE1F4F4}" type="presParOf" srcId="{1E077495-48C4-4D00-9522-4C8B5457F534}" destId="{AF80C0CC-3B9B-441D-A8D8-19ED85C5473D}" srcOrd="2" destOrd="0" presId="urn:microsoft.com/office/officeart/2005/8/layout/hList7"/>
    <dgm:cxn modelId="{8573C6CF-7611-4C21-8CC9-EA9D27974BAF}" type="presParOf" srcId="{AF80C0CC-3B9B-441D-A8D8-19ED85C5473D}" destId="{339A34CC-0FB0-48E0-8C9B-6AFB781DDEFE}" srcOrd="0" destOrd="0" presId="urn:microsoft.com/office/officeart/2005/8/layout/hList7"/>
    <dgm:cxn modelId="{0C3EBD5D-C86B-4AA6-A5DF-A9E351E44815}" type="presParOf" srcId="{AF80C0CC-3B9B-441D-A8D8-19ED85C5473D}" destId="{3A0C0BDD-F970-4C90-B3F7-AD234A6B0535}" srcOrd="1" destOrd="0" presId="urn:microsoft.com/office/officeart/2005/8/layout/hList7"/>
    <dgm:cxn modelId="{913CE660-4C78-4A86-A4A3-739426D766F0}" type="presParOf" srcId="{AF80C0CC-3B9B-441D-A8D8-19ED85C5473D}" destId="{D76D1B02-7034-40DE-9942-E9D4D0D1A703}" srcOrd="2" destOrd="0" presId="urn:microsoft.com/office/officeart/2005/8/layout/hList7"/>
    <dgm:cxn modelId="{5D1507EE-99E7-47B0-819B-80667176B164}" type="presParOf" srcId="{AF80C0CC-3B9B-441D-A8D8-19ED85C5473D}" destId="{D3C446BB-2E14-434D-8253-FAF825B38987}" srcOrd="3" destOrd="0" presId="urn:microsoft.com/office/officeart/2005/8/layout/hList7"/>
    <dgm:cxn modelId="{E54D1B28-5A38-4DFE-99E2-52FB33E13C8C}" type="presParOf" srcId="{1E077495-48C4-4D00-9522-4C8B5457F534}" destId="{BC9F6D99-3FC7-4AB9-B57A-74EB26515859}" srcOrd="3" destOrd="0" presId="urn:microsoft.com/office/officeart/2005/8/layout/hList7"/>
    <dgm:cxn modelId="{FE49E8C4-62BF-4E87-BE4C-69B91F21D983}" type="presParOf" srcId="{1E077495-48C4-4D00-9522-4C8B5457F534}" destId="{3884D28F-A70E-4593-9116-5B573765CC65}" srcOrd="4" destOrd="0" presId="urn:microsoft.com/office/officeart/2005/8/layout/hList7"/>
    <dgm:cxn modelId="{59B53D9D-927B-46A7-B292-EB9D75327C52}" type="presParOf" srcId="{3884D28F-A70E-4593-9116-5B573765CC65}" destId="{BCE6339B-F415-4451-8F21-F956DF841C69}" srcOrd="0" destOrd="0" presId="urn:microsoft.com/office/officeart/2005/8/layout/hList7"/>
    <dgm:cxn modelId="{D88BB33B-1A89-409E-80D2-F39FFFF66450}" type="presParOf" srcId="{3884D28F-A70E-4593-9116-5B573765CC65}" destId="{99387A6A-96B2-4EFD-9C6D-687A9D89F78B}" srcOrd="1" destOrd="0" presId="urn:microsoft.com/office/officeart/2005/8/layout/hList7"/>
    <dgm:cxn modelId="{D6934988-B27A-4E3D-819D-DCF725068CC9}" type="presParOf" srcId="{3884D28F-A70E-4593-9116-5B573765CC65}" destId="{1FA72504-6D24-43F2-AB39-4274D0E57B6D}" srcOrd="2" destOrd="0" presId="urn:microsoft.com/office/officeart/2005/8/layout/hList7"/>
    <dgm:cxn modelId="{23613B42-FADF-4EEB-AFA5-1B08A1923D94}" type="presParOf" srcId="{3884D28F-A70E-4593-9116-5B573765CC65}" destId="{C5C7ED74-F9E4-4859-8520-5029ACBE96FD}" srcOrd="3" destOrd="0" presId="urn:microsoft.com/office/officeart/2005/8/layout/hList7"/>
    <dgm:cxn modelId="{E2A0C503-4507-4B74-A1E7-20E4C4870F98}" type="presParOf" srcId="{1E077495-48C4-4D00-9522-4C8B5457F534}" destId="{5835F875-740B-4BAE-85AE-40C0DCFC2B61}" srcOrd="5" destOrd="0" presId="urn:microsoft.com/office/officeart/2005/8/layout/hList7"/>
    <dgm:cxn modelId="{1E9E3FAD-0573-46B5-B868-080BA732F7BE}" type="presParOf" srcId="{1E077495-48C4-4D00-9522-4C8B5457F534}" destId="{20A71769-89E9-4A03-A20D-616039133A00}" srcOrd="6" destOrd="0" presId="urn:microsoft.com/office/officeart/2005/8/layout/hList7"/>
    <dgm:cxn modelId="{43BD92B1-1A1D-4041-ACDE-407F2939335D}" type="presParOf" srcId="{20A71769-89E9-4A03-A20D-616039133A00}" destId="{8BF15C4F-C080-457C-8021-1173A316451E}" srcOrd="0" destOrd="0" presId="urn:microsoft.com/office/officeart/2005/8/layout/hList7"/>
    <dgm:cxn modelId="{9E10E0A5-290D-48FE-857A-0C036819D366}" type="presParOf" srcId="{20A71769-89E9-4A03-A20D-616039133A00}" destId="{EC585252-E4EA-44D0-9862-C30C3160C21F}" srcOrd="1" destOrd="0" presId="urn:microsoft.com/office/officeart/2005/8/layout/hList7"/>
    <dgm:cxn modelId="{EE1B74B0-8625-47FD-841B-062B213937FE}" type="presParOf" srcId="{20A71769-89E9-4A03-A20D-616039133A00}" destId="{1CC6A9EE-3FEF-4EED-836D-E4E5A691EA93}" srcOrd="2" destOrd="0" presId="urn:microsoft.com/office/officeart/2005/8/layout/hList7"/>
    <dgm:cxn modelId="{CD1AA54D-5AD9-49B1-B2F9-D96C2950ACEC}" type="presParOf" srcId="{20A71769-89E9-4A03-A20D-616039133A00}" destId="{7D7DD8B2-2B01-41CA-9C63-04054234FC8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19066B-2194-47EF-8A09-4747AA32E625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F937128-9083-412D-8E96-E052A241883C}">
      <dgm:prSet phldrT="[Texto]" custT="1"/>
      <dgm:spPr/>
      <dgm:t>
        <a:bodyPr/>
        <a:lstStyle/>
        <a:p>
          <a:r>
            <a:rPr lang="es-MX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Estatinas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C1D22-B3B3-435C-9A74-E11CBD4ED490}" type="parTrans" cxnId="{33C18C8B-5272-4FA0-9BC3-BF589D42FA24}">
      <dgm:prSet/>
      <dgm:spPr/>
      <dgm:t>
        <a:bodyPr/>
        <a:lstStyle/>
        <a:p>
          <a:endParaRPr lang="es-MX"/>
        </a:p>
      </dgm:t>
    </dgm:pt>
    <dgm:pt modelId="{7F34E062-AA62-4403-9122-C40E406D1144}" type="sibTrans" cxnId="{33C18C8B-5272-4FA0-9BC3-BF589D42FA24}">
      <dgm:prSet/>
      <dgm:spPr/>
      <dgm:t>
        <a:bodyPr/>
        <a:lstStyle/>
        <a:p>
          <a:endParaRPr lang="es-MX"/>
        </a:p>
      </dgm:t>
    </dgm:pt>
    <dgm:pt modelId="{04120B47-9698-426B-B44E-47B8C82B84A9}">
      <dgm:prSet phldrT="[Texto]" custT="1"/>
      <dgm:spPr/>
      <dgm:t>
        <a:bodyPr/>
        <a:lstStyle/>
        <a:p>
          <a:pPr algn="just"/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Moléculas </a:t>
          </a:r>
          <a:r>
            <a:rPr lang="es-MX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que inhiben, la HGM-</a:t>
          </a:r>
          <a:r>
            <a:rPr lang="es-MX" sz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CoA</a:t>
          </a:r>
          <a:r>
            <a:rPr lang="es-MX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reductasa</a:t>
          </a:r>
          <a:r>
            <a:rPr lang="es-MX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, y por tanto la síntesis de colesterol endógeno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CE1CB-E4BE-4223-A7AA-69FA5EF1E8C3}" type="parTrans" cxnId="{88022849-4F52-4C3F-9E60-D571E8039201}">
      <dgm:prSet/>
      <dgm:spPr/>
      <dgm:t>
        <a:bodyPr/>
        <a:lstStyle/>
        <a:p>
          <a:endParaRPr lang="es-MX"/>
        </a:p>
      </dgm:t>
    </dgm:pt>
    <dgm:pt modelId="{3B3FE0D0-E4AF-4920-A903-2E71ED5845A1}" type="sibTrans" cxnId="{88022849-4F52-4C3F-9E60-D571E8039201}">
      <dgm:prSet/>
      <dgm:spPr/>
      <dgm:t>
        <a:bodyPr/>
        <a:lstStyle/>
        <a:p>
          <a:endParaRPr lang="es-MX"/>
        </a:p>
      </dgm:t>
    </dgm:pt>
    <dgm:pt modelId="{57FDED94-D991-4C8A-9F8A-E914585251AA}">
      <dgm:prSet phldrT="[Texto]" custT="1"/>
      <dgm:spPr/>
      <dgm:t>
        <a:bodyPr/>
        <a:lstStyle/>
        <a:p>
          <a:r>
            <a:rPr lang="es-MX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Disminuye colesterol total y LDL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F5D5C-D537-4800-A165-822EE5756F42}" type="parTrans" cxnId="{1ACA187B-411F-4B11-806A-005A7DC676E5}">
      <dgm:prSet/>
      <dgm:spPr/>
      <dgm:t>
        <a:bodyPr/>
        <a:lstStyle/>
        <a:p>
          <a:endParaRPr lang="es-MX"/>
        </a:p>
      </dgm:t>
    </dgm:pt>
    <dgm:pt modelId="{3682C16A-0AF6-4B83-B34B-6E30040C6AE6}" type="sibTrans" cxnId="{1ACA187B-411F-4B11-806A-005A7DC676E5}">
      <dgm:prSet/>
      <dgm:spPr/>
      <dgm:t>
        <a:bodyPr/>
        <a:lstStyle/>
        <a:p>
          <a:endParaRPr lang="es-MX"/>
        </a:p>
      </dgm:t>
    </dgm:pt>
    <dgm:pt modelId="{8324FB81-9F3C-486F-8571-FA74E733094A}">
      <dgm:prSet phldrT="[Texto]"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IECA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8BEEB-8F05-4004-805C-111B26479F67}" type="parTrans" cxnId="{6B1B19D0-5F76-4E93-A8B7-678644C77132}">
      <dgm:prSet/>
      <dgm:spPr/>
      <dgm:t>
        <a:bodyPr/>
        <a:lstStyle/>
        <a:p>
          <a:endParaRPr lang="es-MX"/>
        </a:p>
      </dgm:t>
    </dgm:pt>
    <dgm:pt modelId="{F7683CB8-FE04-444A-AC91-B9356AE43DC3}" type="sibTrans" cxnId="{6B1B19D0-5F76-4E93-A8B7-678644C77132}">
      <dgm:prSet/>
      <dgm:spPr/>
      <dgm:t>
        <a:bodyPr/>
        <a:lstStyle/>
        <a:p>
          <a:endParaRPr lang="es-MX"/>
        </a:p>
      </dgm:t>
    </dgm:pt>
    <dgm:pt modelId="{EA49F17D-6CAB-4739-ABBF-861AD7A93279}">
      <dgm:prSet phldrT="[Texto]" custT="1"/>
      <dgm:spPr/>
      <dgm:t>
        <a:bodyPr/>
        <a:lstStyle/>
        <a:p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Enalapril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E48F6D-6D07-4E56-BDDC-85AF3F47B859}" type="parTrans" cxnId="{910F9F64-DAAF-4FF6-BAC5-F3422D2ACB27}">
      <dgm:prSet/>
      <dgm:spPr/>
      <dgm:t>
        <a:bodyPr/>
        <a:lstStyle/>
        <a:p>
          <a:endParaRPr lang="es-MX"/>
        </a:p>
      </dgm:t>
    </dgm:pt>
    <dgm:pt modelId="{9283C4A7-1AE1-48A9-B0F1-DADB96AF8200}" type="sibTrans" cxnId="{910F9F64-DAAF-4FF6-BAC5-F3422D2ACB27}">
      <dgm:prSet/>
      <dgm:spPr/>
      <dgm:t>
        <a:bodyPr/>
        <a:lstStyle/>
        <a:p>
          <a:endParaRPr lang="es-MX"/>
        </a:p>
      </dgm:t>
    </dgm:pt>
    <dgm:pt modelId="{656BF1C3-9474-4182-B20F-46B2C7E92879}">
      <dgm:prSet phldrT="[Texto]" custT="1"/>
      <dgm:spPr/>
      <dgm:t>
        <a:bodyPr/>
        <a:lstStyle/>
        <a:p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Lisopril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78923-59D7-4755-B7EB-492F6767312F}" type="parTrans" cxnId="{44FC189F-8297-417E-AD6A-E44EBCCD91CB}">
      <dgm:prSet/>
      <dgm:spPr/>
      <dgm:t>
        <a:bodyPr/>
        <a:lstStyle/>
        <a:p>
          <a:endParaRPr lang="es-MX"/>
        </a:p>
      </dgm:t>
    </dgm:pt>
    <dgm:pt modelId="{1A2585FE-CC07-4BC1-A031-D196933758B7}" type="sibTrans" cxnId="{44FC189F-8297-417E-AD6A-E44EBCCD91CB}">
      <dgm:prSet/>
      <dgm:spPr/>
      <dgm:t>
        <a:bodyPr/>
        <a:lstStyle/>
        <a:p>
          <a:endParaRPr lang="es-MX"/>
        </a:p>
      </dgm:t>
    </dgm:pt>
    <dgm:pt modelId="{56AD5E4B-080E-4F16-BB6F-7C8BDED7F891}">
      <dgm:prSet phldrT="[Texto]" custT="1"/>
      <dgm:spPr/>
      <dgm:t>
        <a:bodyPr/>
        <a:lstStyle/>
        <a:p>
          <a:pPr algn="ctr"/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Acido acetilsalicílico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B5C04-43BC-44D9-812E-E546C3144E3E}" type="parTrans" cxnId="{8F187DE4-13A6-4452-B759-E08CF59E7240}">
      <dgm:prSet/>
      <dgm:spPr/>
      <dgm:t>
        <a:bodyPr/>
        <a:lstStyle/>
        <a:p>
          <a:endParaRPr lang="es-MX"/>
        </a:p>
      </dgm:t>
    </dgm:pt>
    <dgm:pt modelId="{79C7BF50-295A-43E4-B059-9FE6DBA4B21A}" type="sibTrans" cxnId="{8F187DE4-13A6-4452-B759-E08CF59E7240}">
      <dgm:prSet/>
      <dgm:spPr/>
      <dgm:t>
        <a:bodyPr/>
        <a:lstStyle/>
        <a:p>
          <a:endParaRPr lang="es-MX"/>
        </a:p>
      </dgm:t>
    </dgm:pt>
    <dgm:pt modelId="{910DBD7C-9512-4790-AAFB-0498C4AEEE70}">
      <dgm:prSet phldrT="[Texto]"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Antiinflamatorio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8257-7820-4DF8-8537-8D7AA6793DC6}" type="parTrans" cxnId="{1EDA2DAF-A2E4-4A68-AE76-49A6938E00F1}">
      <dgm:prSet/>
      <dgm:spPr/>
      <dgm:t>
        <a:bodyPr/>
        <a:lstStyle/>
        <a:p>
          <a:endParaRPr lang="es-MX"/>
        </a:p>
      </dgm:t>
    </dgm:pt>
    <dgm:pt modelId="{A6FE078A-6FA9-4C50-BBD1-7EAD21C9C96E}" type="sibTrans" cxnId="{1EDA2DAF-A2E4-4A68-AE76-49A6938E00F1}">
      <dgm:prSet/>
      <dgm:spPr/>
      <dgm:t>
        <a:bodyPr/>
        <a:lstStyle/>
        <a:p>
          <a:endParaRPr lang="es-MX"/>
        </a:p>
      </dgm:t>
    </dgm:pt>
    <dgm:pt modelId="{2BECC544-04F4-4725-B1D2-E8461B9A6BA4}">
      <dgm:prSet phldrT="[Texto]" custT="1"/>
      <dgm:spPr/>
      <dgm:t>
        <a:bodyPr/>
        <a:lstStyle/>
        <a:p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Antiagregante</a:t>
          </a:r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 plaquetario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D63EF-36CC-42AB-88F3-DC3E8A3C3403}" type="parTrans" cxnId="{DCC1819E-A610-400A-BCB8-A9D67B61ADB4}">
      <dgm:prSet/>
      <dgm:spPr/>
      <dgm:t>
        <a:bodyPr/>
        <a:lstStyle/>
        <a:p>
          <a:endParaRPr lang="es-MX"/>
        </a:p>
      </dgm:t>
    </dgm:pt>
    <dgm:pt modelId="{8654CD1E-D5AE-481F-81F8-8ED2602BE048}" type="sibTrans" cxnId="{DCC1819E-A610-400A-BCB8-A9D67B61ADB4}">
      <dgm:prSet/>
      <dgm:spPr/>
      <dgm:t>
        <a:bodyPr/>
        <a:lstStyle/>
        <a:p>
          <a:endParaRPr lang="es-MX"/>
        </a:p>
      </dgm:t>
    </dgm:pt>
    <dgm:pt modelId="{E83F7341-06B4-42EA-98D0-0BF02C42CEC9}">
      <dgm:prSet custT="1"/>
      <dgm:spPr/>
      <dgm:t>
        <a:bodyPr/>
        <a:lstStyle/>
        <a:p>
          <a:r>
            <a:rPr lang="es-MX" sz="2400" dirty="0" smtClean="0">
              <a:latin typeface="Arial" panose="020B0604020202020204" pitchFamily="34" charset="0"/>
              <a:cs typeface="Arial" panose="020B0604020202020204" pitchFamily="34" charset="0"/>
            </a:rPr>
            <a:t>Cambios en el estilo de vida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7487F8-AB0A-473C-AA44-DD29FAD959F0}" type="parTrans" cxnId="{56AC3822-5539-4AB1-A8D6-D09E3BA18EBB}">
      <dgm:prSet/>
      <dgm:spPr/>
      <dgm:t>
        <a:bodyPr/>
        <a:lstStyle/>
        <a:p>
          <a:endParaRPr lang="es-MX"/>
        </a:p>
      </dgm:t>
    </dgm:pt>
    <dgm:pt modelId="{5FF67C4E-2D75-4727-B21D-41369EBC4215}" type="sibTrans" cxnId="{56AC3822-5539-4AB1-A8D6-D09E3BA18EBB}">
      <dgm:prSet/>
      <dgm:spPr/>
      <dgm:t>
        <a:bodyPr/>
        <a:lstStyle/>
        <a:p>
          <a:endParaRPr lang="es-MX"/>
        </a:p>
      </dgm:t>
    </dgm:pt>
    <dgm:pt modelId="{F008766E-E252-474C-8BED-BBAB25D5A3DA}">
      <dgm:prSet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Dieta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784E4-32B4-429A-8B25-F3277D9CE462}" type="parTrans" cxnId="{A1DBA9C9-DC96-4925-BAA4-9E5C9D1B789B}">
      <dgm:prSet/>
      <dgm:spPr/>
      <dgm:t>
        <a:bodyPr/>
        <a:lstStyle/>
        <a:p>
          <a:endParaRPr lang="es-MX"/>
        </a:p>
      </dgm:t>
    </dgm:pt>
    <dgm:pt modelId="{E905D1F2-38C2-41DD-B9D8-AB7F9BCF83A1}" type="sibTrans" cxnId="{A1DBA9C9-DC96-4925-BAA4-9E5C9D1B789B}">
      <dgm:prSet/>
      <dgm:spPr/>
      <dgm:t>
        <a:bodyPr/>
        <a:lstStyle/>
        <a:p>
          <a:endParaRPr lang="es-MX"/>
        </a:p>
      </dgm:t>
    </dgm:pt>
    <dgm:pt modelId="{F74A3FF7-0BB9-47EE-B767-8BE552188FAA}">
      <dgm:prSet custT="1"/>
      <dgm:spPr/>
      <dgm:t>
        <a:bodyPr/>
        <a:lstStyle/>
        <a:p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Ramipril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B3BF9-F5CA-4427-BFBF-F73A3889C971}" type="parTrans" cxnId="{9F69300E-ED69-490C-AC6B-9164D93F133A}">
      <dgm:prSet/>
      <dgm:spPr/>
      <dgm:t>
        <a:bodyPr/>
        <a:lstStyle/>
        <a:p>
          <a:endParaRPr lang="es-MX"/>
        </a:p>
      </dgm:t>
    </dgm:pt>
    <dgm:pt modelId="{A8D49671-F6B0-48BB-8E2D-7EC73FEE82BD}" type="sibTrans" cxnId="{9F69300E-ED69-490C-AC6B-9164D93F133A}">
      <dgm:prSet/>
      <dgm:spPr/>
      <dgm:t>
        <a:bodyPr/>
        <a:lstStyle/>
        <a:p>
          <a:endParaRPr lang="es-MX"/>
        </a:p>
      </dgm:t>
    </dgm:pt>
    <dgm:pt modelId="{B11CAA74-145B-4565-9BF3-02247B8DA3BC}">
      <dgm:prSet custT="1"/>
      <dgm:spPr/>
      <dgm:t>
        <a:bodyPr/>
        <a:lstStyle/>
        <a:p>
          <a:r>
            <a:rPr lang="es-MX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Captopril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3A39-D032-420A-A909-61787C121AE0}" type="parTrans" cxnId="{225F4D20-9756-4C71-B55D-3B5F1D0613AC}">
      <dgm:prSet/>
      <dgm:spPr/>
      <dgm:t>
        <a:bodyPr/>
        <a:lstStyle/>
        <a:p>
          <a:endParaRPr lang="es-MX"/>
        </a:p>
      </dgm:t>
    </dgm:pt>
    <dgm:pt modelId="{1CB7F919-2FD5-4442-BC9C-A47E22D00C7E}" type="sibTrans" cxnId="{225F4D20-9756-4C71-B55D-3B5F1D0613AC}">
      <dgm:prSet/>
      <dgm:spPr/>
      <dgm:t>
        <a:bodyPr/>
        <a:lstStyle/>
        <a:p>
          <a:endParaRPr lang="es-MX"/>
        </a:p>
      </dgm:t>
    </dgm:pt>
    <dgm:pt modelId="{40A9CD56-72B9-4695-8ABC-CAEDD779AF91}">
      <dgm:prSet custT="1"/>
      <dgm:spPr/>
      <dgm:t>
        <a:bodyPr/>
        <a:lstStyle/>
        <a:p>
          <a:r>
            <a:rPr lang="es-MX" sz="1200" dirty="0" smtClean="0">
              <a:latin typeface="Arial" panose="020B0604020202020204" pitchFamily="34" charset="0"/>
              <a:cs typeface="Arial" panose="020B0604020202020204" pitchFamily="34" charset="0"/>
            </a:rPr>
            <a:t>Actividad física</a:t>
          </a:r>
          <a:endParaRPr lang="es-MX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9856F-E924-4B5C-86C5-323A6A123509}" type="parTrans" cxnId="{7E4A7445-1E9A-4520-9D10-DA9B9A745EC7}">
      <dgm:prSet/>
      <dgm:spPr/>
      <dgm:t>
        <a:bodyPr/>
        <a:lstStyle/>
        <a:p>
          <a:endParaRPr lang="es-MX"/>
        </a:p>
      </dgm:t>
    </dgm:pt>
    <dgm:pt modelId="{DD56039A-6770-4DB0-8A79-FF76FEC5940A}" type="sibTrans" cxnId="{7E4A7445-1E9A-4520-9D10-DA9B9A745EC7}">
      <dgm:prSet/>
      <dgm:spPr/>
      <dgm:t>
        <a:bodyPr/>
        <a:lstStyle/>
        <a:p>
          <a:endParaRPr lang="es-MX"/>
        </a:p>
      </dgm:t>
    </dgm:pt>
    <dgm:pt modelId="{352CD9D0-F246-4953-BEEA-A79C186F8F41}" type="pres">
      <dgm:prSet presAssocID="{5519066B-2194-47EF-8A09-4747AA32E6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340B56B-91DF-486A-939A-81F4F686EA16}" type="pres">
      <dgm:prSet presAssocID="{BF937128-9083-412D-8E96-E052A241883C}" presName="compNode" presStyleCnt="0"/>
      <dgm:spPr/>
    </dgm:pt>
    <dgm:pt modelId="{940A6F97-E553-4BDF-8CE4-26DD9820BBD3}" type="pres">
      <dgm:prSet presAssocID="{BF937128-9083-412D-8E96-E052A241883C}" presName="aNode" presStyleLbl="bgShp" presStyleIdx="0" presStyleCnt="4"/>
      <dgm:spPr/>
      <dgm:t>
        <a:bodyPr/>
        <a:lstStyle/>
        <a:p>
          <a:endParaRPr lang="es-MX"/>
        </a:p>
      </dgm:t>
    </dgm:pt>
    <dgm:pt modelId="{D0412382-AC7C-4F50-BE95-849A922E27D8}" type="pres">
      <dgm:prSet presAssocID="{BF937128-9083-412D-8E96-E052A241883C}" presName="textNode" presStyleLbl="bgShp" presStyleIdx="0" presStyleCnt="4"/>
      <dgm:spPr/>
      <dgm:t>
        <a:bodyPr/>
        <a:lstStyle/>
        <a:p>
          <a:endParaRPr lang="es-MX"/>
        </a:p>
      </dgm:t>
    </dgm:pt>
    <dgm:pt modelId="{B0E9D49D-B842-4E82-942D-B930BCDBBAD5}" type="pres">
      <dgm:prSet presAssocID="{BF937128-9083-412D-8E96-E052A241883C}" presName="compChildNode" presStyleCnt="0"/>
      <dgm:spPr/>
    </dgm:pt>
    <dgm:pt modelId="{D0586A49-CD78-47A5-9E37-52591D708DAB}" type="pres">
      <dgm:prSet presAssocID="{BF937128-9083-412D-8E96-E052A241883C}" presName="theInnerList" presStyleCnt="0"/>
      <dgm:spPr/>
    </dgm:pt>
    <dgm:pt modelId="{1415BEF1-5EA9-46B2-B8FA-8528372D5873}" type="pres">
      <dgm:prSet presAssocID="{04120B47-9698-426B-B44E-47B8C82B84A9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A4CF2D-327F-48F7-A67F-0EAD434B05C1}" type="pres">
      <dgm:prSet presAssocID="{04120B47-9698-426B-B44E-47B8C82B84A9}" presName="aSpace2" presStyleCnt="0"/>
      <dgm:spPr/>
    </dgm:pt>
    <dgm:pt modelId="{FF39D861-D0D9-491A-B25E-C7EF7A3921BF}" type="pres">
      <dgm:prSet presAssocID="{57FDED94-D991-4C8A-9F8A-E914585251AA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69805AA-9B41-47AB-B140-9B1DC46B7DFF}" type="pres">
      <dgm:prSet presAssocID="{BF937128-9083-412D-8E96-E052A241883C}" presName="aSpace" presStyleCnt="0"/>
      <dgm:spPr/>
    </dgm:pt>
    <dgm:pt modelId="{B4B15847-C6DB-4D86-833B-B689059289CA}" type="pres">
      <dgm:prSet presAssocID="{8324FB81-9F3C-486F-8571-FA74E733094A}" presName="compNode" presStyleCnt="0"/>
      <dgm:spPr/>
    </dgm:pt>
    <dgm:pt modelId="{26265AC6-0C33-4F91-AEAC-9D41DA551A74}" type="pres">
      <dgm:prSet presAssocID="{8324FB81-9F3C-486F-8571-FA74E733094A}" presName="aNode" presStyleLbl="bgShp" presStyleIdx="1" presStyleCnt="4"/>
      <dgm:spPr/>
      <dgm:t>
        <a:bodyPr/>
        <a:lstStyle/>
        <a:p>
          <a:endParaRPr lang="es-MX"/>
        </a:p>
      </dgm:t>
    </dgm:pt>
    <dgm:pt modelId="{3A2088A4-4412-4C65-8E04-DF55C075B2AC}" type="pres">
      <dgm:prSet presAssocID="{8324FB81-9F3C-486F-8571-FA74E733094A}" presName="textNode" presStyleLbl="bgShp" presStyleIdx="1" presStyleCnt="4"/>
      <dgm:spPr/>
      <dgm:t>
        <a:bodyPr/>
        <a:lstStyle/>
        <a:p>
          <a:endParaRPr lang="es-MX"/>
        </a:p>
      </dgm:t>
    </dgm:pt>
    <dgm:pt modelId="{4B041DFA-DD69-49D2-819B-5B52CEE0C35D}" type="pres">
      <dgm:prSet presAssocID="{8324FB81-9F3C-486F-8571-FA74E733094A}" presName="compChildNode" presStyleCnt="0"/>
      <dgm:spPr/>
    </dgm:pt>
    <dgm:pt modelId="{A416559B-3123-47D3-98DC-DFD7301C6FE2}" type="pres">
      <dgm:prSet presAssocID="{8324FB81-9F3C-486F-8571-FA74E733094A}" presName="theInnerList" presStyleCnt="0"/>
      <dgm:spPr/>
    </dgm:pt>
    <dgm:pt modelId="{066C670C-4CB2-4A69-8001-45DCE2393418}" type="pres">
      <dgm:prSet presAssocID="{EA49F17D-6CAB-4739-ABBF-861AD7A93279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042784-D1AB-453C-AE34-CBBB87D22569}" type="pres">
      <dgm:prSet presAssocID="{EA49F17D-6CAB-4739-ABBF-861AD7A93279}" presName="aSpace2" presStyleCnt="0"/>
      <dgm:spPr/>
    </dgm:pt>
    <dgm:pt modelId="{2C4F14AC-5A29-41F2-B19B-F6346EF2AE90}" type="pres">
      <dgm:prSet presAssocID="{656BF1C3-9474-4182-B20F-46B2C7E92879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A9372F-B7C3-40EE-875A-D0D75BC0AF61}" type="pres">
      <dgm:prSet presAssocID="{656BF1C3-9474-4182-B20F-46B2C7E92879}" presName="aSpace2" presStyleCnt="0"/>
      <dgm:spPr/>
    </dgm:pt>
    <dgm:pt modelId="{A749FCE7-C171-4085-A2AF-59EDA3103AF2}" type="pres">
      <dgm:prSet presAssocID="{F74A3FF7-0BB9-47EE-B767-8BE552188FAA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5A069C-83D2-4A3E-9D5A-76233C9BEE4E}" type="pres">
      <dgm:prSet presAssocID="{F74A3FF7-0BB9-47EE-B767-8BE552188FAA}" presName="aSpace2" presStyleCnt="0"/>
      <dgm:spPr/>
    </dgm:pt>
    <dgm:pt modelId="{96B47CE2-AEA3-41A6-A192-77FB9F37AAD4}" type="pres">
      <dgm:prSet presAssocID="{B11CAA74-145B-4565-9BF3-02247B8DA3BC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5E9FB4-62DE-43BB-BEEB-05D56C8F6BEA}" type="pres">
      <dgm:prSet presAssocID="{8324FB81-9F3C-486F-8571-FA74E733094A}" presName="aSpace" presStyleCnt="0"/>
      <dgm:spPr/>
    </dgm:pt>
    <dgm:pt modelId="{8016B5E9-FA83-4CFA-BADC-19D7D683BF09}" type="pres">
      <dgm:prSet presAssocID="{56AD5E4B-080E-4F16-BB6F-7C8BDED7F891}" presName="compNode" presStyleCnt="0"/>
      <dgm:spPr/>
    </dgm:pt>
    <dgm:pt modelId="{CADB9AA9-E2BD-48FE-9940-CD9DD43A382D}" type="pres">
      <dgm:prSet presAssocID="{56AD5E4B-080E-4F16-BB6F-7C8BDED7F891}" presName="aNode" presStyleLbl="bgShp" presStyleIdx="2" presStyleCnt="4" custScaleX="109390"/>
      <dgm:spPr/>
      <dgm:t>
        <a:bodyPr/>
        <a:lstStyle/>
        <a:p>
          <a:endParaRPr lang="es-MX"/>
        </a:p>
      </dgm:t>
    </dgm:pt>
    <dgm:pt modelId="{CE8D6BD1-9A53-4533-A502-C64AEB00C6A5}" type="pres">
      <dgm:prSet presAssocID="{56AD5E4B-080E-4F16-BB6F-7C8BDED7F891}" presName="textNode" presStyleLbl="bgShp" presStyleIdx="2" presStyleCnt="4"/>
      <dgm:spPr/>
      <dgm:t>
        <a:bodyPr/>
        <a:lstStyle/>
        <a:p>
          <a:endParaRPr lang="es-MX"/>
        </a:p>
      </dgm:t>
    </dgm:pt>
    <dgm:pt modelId="{5D307FE8-585F-4339-9338-8A60858919B2}" type="pres">
      <dgm:prSet presAssocID="{56AD5E4B-080E-4F16-BB6F-7C8BDED7F891}" presName="compChildNode" presStyleCnt="0"/>
      <dgm:spPr/>
    </dgm:pt>
    <dgm:pt modelId="{4DA49465-AAD3-43CF-B2AB-792B41C353AE}" type="pres">
      <dgm:prSet presAssocID="{56AD5E4B-080E-4F16-BB6F-7C8BDED7F891}" presName="theInnerList" presStyleCnt="0"/>
      <dgm:spPr/>
    </dgm:pt>
    <dgm:pt modelId="{B56828CA-1A48-4B20-BF68-0396BD48A118}" type="pres">
      <dgm:prSet presAssocID="{910DBD7C-9512-4790-AAFB-0498C4AEEE70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58D7BC-4AA3-41EB-A7D0-6F5F42495518}" type="pres">
      <dgm:prSet presAssocID="{910DBD7C-9512-4790-AAFB-0498C4AEEE70}" presName="aSpace2" presStyleCnt="0"/>
      <dgm:spPr/>
    </dgm:pt>
    <dgm:pt modelId="{B65F3FD9-0AF7-41E2-ADE4-934845B83839}" type="pres">
      <dgm:prSet presAssocID="{2BECC544-04F4-4725-B1D2-E8461B9A6BA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A1ACA6-3FA3-4F67-B09D-C2C24A176C00}" type="pres">
      <dgm:prSet presAssocID="{56AD5E4B-080E-4F16-BB6F-7C8BDED7F891}" presName="aSpace" presStyleCnt="0"/>
      <dgm:spPr/>
    </dgm:pt>
    <dgm:pt modelId="{6F48E710-9BF7-477E-90D2-FFDA342EFECB}" type="pres">
      <dgm:prSet presAssocID="{E83F7341-06B4-42EA-98D0-0BF02C42CEC9}" presName="compNode" presStyleCnt="0"/>
      <dgm:spPr/>
    </dgm:pt>
    <dgm:pt modelId="{76A0F799-95EC-43D6-AF62-FAB8481DCF1E}" type="pres">
      <dgm:prSet presAssocID="{E83F7341-06B4-42EA-98D0-0BF02C42CEC9}" presName="aNode" presStyleLbl="bgShp" presStyleIdx="3" presStyleCnt="4"/>
      <dgm:spPr/>
      <dgm:t>
        <a:bodyPr/>
        <a:lstStyle/>
        <a:p>
          <a:endParaRPr lang="es-MX"/>
        </a:p>
      </dgm:t>
    </dgm:pt>
    <dgm:pt modelId="{DA1499AB-C48A-4476-B155-998176B081D1}" type="pres">
      <dgm:prSet presAssocID="{E83F7341-06B4-42EA-98D0-0BF02C42CEC9}" presName="textNode" presStyleLbl="bgShp" presStyleIdx="3" presStyleCnt="4"/>
      <dgm:spPr/>
      <dgm:t>
        <a:bodyPr/>
        <a:lstStyle/>
        <a:p>
          <a:endParaRPr lang="es-MX"/>
        </a:p>
      </dgm:t>
    </dgm:pt>
    <dgm:pt modelId="{9EF4B23A-30D2-40BC-AC8D-4D86A0BC236F}" type="pres">
      <dgm:prSet presAssocID="{E83F7341-06B4-42EA-98D0-0BF02C42CEC9}" presName="compChildNode" presStyleCnt="0"/>
      <dgm:spPr/>
    </dgm:pt>
    <dgm:pt modelId="{751478E9-67A7-4FC0-8807-07415ACE70DB}" type="pres">
      <dgm:prSet presAssocID="{E83F7341-06B4-42EA-98D0-0BF02C42CEC9}" presName="theInnerList" presStyleCnt="0"/>
      <dgm:spPr/>
    </dgm:pt>
    <dgm:pt modelId="{DCA493E0-48AF-486C-AC96-351D8AD1DF2C}" type="pres">
      <dgm:prSet presAssocID="{F008766E-E252-474C-8BED-BBAB25D5A3DA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E90271-9912-4165-8E03-3D2D5531FAE9}" type="pres">
      <dgm:prSet presAssocID="{F008766E-E252-474C-8BED-BBAB25D5A3DA}" presName="aSpace2" presStyleCnt="0"/>
      <dgm:spPr/>
    </dgm:pt>
    <dgm:pt modelId="{FB716968-0B26-4F0F-9337-1F63FE81768E}" type="pres">
      <dgm:prSet presAssocID="{40A9CD56-72B9-4695-8ABC-CAEDD779AF91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80EA6BD-9615-4FD4-AFA5-0B9FDD4737A3}" type="presOf" srcId="{5519066B-2194-47EF-8A09-4747AA32E625}" destId="{352CD9D0-F246-4953-BEEA-A79C186F8F41}" srcOrd="0" destOrd="0" presId="urn:microsoft.com/office/officeart/2005/8/layout/lProcess2"/>
    <dgm:cxn modelId="{33C18C8B-5272-4FA0-9BC3-BF589D42FA24}" srcId="{5519066B-2194-47EF-8A09-4747AA32E625}" destId="{BF937128-9083-412D-8E96-E052A241883C}" srcOrd="0" destOrd="0" parTransId="{0DDC1D22-B3B3-435C-9A74-E11CBD4ED490}" sibTransId="{7F34E062-AA62-4403-9122-C40E406D1144}"/>
    <dgm:cxn modelId="{56AC3822-5539-4AB1-A8D6-D09E3BA18EBB}" srcId="{5519066B-2194-47EF-8A09-4747AA32E625}" destId="{E83F7341-06B4-42EA-98D0-0BF02C42CEC9}" srcOrd="3" destOrd="0" parTransId="{DD7487F8-AB0A-473C-AA44-DD29FAD959F0}" sibTransId="{5FF67C4E-2D75-4727-B21D-41369EBC4215}"/>
    <dgm:cxn modelId="{910F9F64-DAAF-4FF6-BAC5-F3422D2ACB27}" srcId="{8324FB81-9F3C-486F-8571-FA74E733094A}" destId="{EA49F17D-6CAB-4739-ABBF-861AD7A93279}" srcOrd="0" destOrd="0" parTransId="{A9E48F6D-6D07-4E56-BDDC-85AF3F47B859}" sibTransId="{9283C4A7-1AE1-48A9-B0F1-DADB96AF8200}"/>
    <dgm:cxn modelId="{E0B801FA-B6B0-4F63-A0BA-3A3974A7FA56}" type="presOf" srcId="{56AD5E4B-080E-4F16-BB6F-7C8BDED7F891}" destId="{CADB9AA9-E2BD-48FE-9940-CD9DD43A382D}" srcOrd="0" destOrd="0" presId="urn:microsoft.com/office/officeart/2005/8/layout/lProcess2"/>
    <dgm:cxn modelId="{6E0E0CA4-F10E-4F22-8611-FE23C4A0FDDD}" type="presOf" srcId="{8324FB81-9F3C-486F-8571-FA74E733094A}" destId="{26265AC6-0C33-4F91-AEAC-9D41DA551A74}" srcOrd="0" destOrd="0" presId="urn:microsoft.com/office/officeart/2005/8/layout/lProcess2"/>
    <dgm:cxn modelId="{88022849-4F52-4C3F-9E60-D571E8039201}" srcId="{BF937128-9083-412D-8E96-E052A241883C}" destId="{04120B47-9698-426B-B44E-47B8C82B84A9}" srcOrd="0" destOrd="0" parTransId="{09FCE1CB-E4BE-4223-A7AA-69FA5EF1E8C3}" sibTransId="{3B3FE0D0-E4AF-4920-A903-2E71ED5845A1}"/>
    <dgm:cxn modelId="{0F5CE10A-AEB9-4901-B59B-647DD2D93E90}" type="presOf" srcId="{BF937128-9083-412D-8E96-E052A241883C}" destId="{D0412382-AC7C-4F50-BE95-849A922E27D8}" srcOrd="1" destOrd="0" presId="urn:microsoft.com/office/officeart/2005/8/layout/lProcess2"/>
    <dgm:cxn modelId="{44FC189F-8297-417E-AD6A-E44EBCCD91CB}" srcId="{8324FB81-9F3C-486F-8571-FA74E733094A}" destId="{656BF1C3-9474-4182-B20F-46B2C7E92879}" srcOrd="1" destOrd="0" parTransId="{2DD78923-59D7-4755-B7EB-492F6767312F}" sibTransId="{1A2585FE-CC07-4BC1-A031-D196933758B7}"/>
    <dgm:cxn modelId="{D02F40C7-0E19-4A0F-BE3C-D8D0C46A38CF}" type="presOf" srcId="{8324FB81-9F3C-486F-8571-FA74E733094A}" destId="{3A2088A4-4412-4C65-8E04-DF55C075B2AC}" srcOrd="1" destOrd="0" presId="urn:microsoft.com/office/officeart/2005/8/layout/lProcess2"/>
    <dgm:cxn modelId="{DCC1819E-A610-400A-BCB8-A9D67B61ADB4}" srcId="{56AD5E4B-080E-4F16-BB6F-7C8BDED7F891}" destId="{2BECC544-04F4-4725-B1D2-E8461B9A6BA4}" srcOrd="1" destOrd="0" parTransId="{684D63EF-36CC-42AB-88F3-DC3E8A3C3403}" sibTransId="{8654CD1E-D5AE-481F-81F8-8ED2602BE048}"/>
    <dgm:cxn modelId="{C4D696CB-5CF7-4D62-B21B-05AE12F20CC9}" type="presOf" srcId="{04120B47-9698-426B-B44E-47B8C82B84A9}" destId="{1415BEF1-5EA9-46B2-B8FA-8528372D5873}" srcOrd="0" destOrd="0" presId="urn:microsoft.com/office/officeart/2005/8/layout/lProcess2"/>
    <dgm:cxn modelId="{9F69300E-ED69-490C-AC6B-9164D93F133A}" srcId="{8324FB81-9F3C-486F-8571-FA74E733094A}" destId="{F74A3FF7-0BB9-47EE-B767-8BE552188FAA}" srcOrd="2" destOrd="0" parTransId="{C6DB3BF9-F5CA-4427-BFBF-F73A3889C971}" sibTransId="{A8D49671-F6B0-48BB-8E2D-7EC73FEE82BD}"/>
    <dgm:cxn modelId="{D807EA8D-F50A-4216-A051-B367D606BD34}" type="presOf" srcId="{910DBD7C-9512-4790-AAFB-0498C4AEEE70}" destId="{B56828CA-1A48-4B20-BF68-0396BD48A118}" srcOrd="0" destOrd="0" presId="urn:microsoft.com/office/officeart/2005/8/layout/lProcess2"/>
    <dgm:cxn modelId="{AA9F0735-194C-47D4-8600-A78B85298DB5}" type="presOf" srcId="{F008766E-E252-474C-8BED-BBAB25D5A3DA}" destId="{DCA493E0-48AF-486C-AC96-351D8AD1DF2C}" srcOrd="0" destOrd="0" presId="urn:microsoft.com/office/officeart/2005/8/layout/lProcess2"/>
    <dgm:cxn modelId="{1ACA187B-411F-4B11-806A-005A7DC676E5}" srcId="{BF937128-9083-412D-8E96-E052A241883C}" destId="{57FDED94-D991-4C8A-9F8A-E914585251AA}" srcOrd="1" destOrd="0" parTransId="{B89F5D5C-D537-4800-A165-822EE5756F42}" sibTransId="{3682C16A-0AF6-4B83-B34B-6E30040C6AE6}"/>
    <dgm:cxn modelId="{3CCF29E1-F43A-482A-AC62-BEA4B7B1F8A7}" type="presOf" srcId="{57FDED94-D991-4C8A-9F8A-E914585251AA}" destId="{FF39D861-D0D9-491A-B25E-C7EF7A3921BF}" srcOrd="0" destOrd="0" presId="urn:microsoft.com/office/officeart/2005/8/layout/lProcess2"/>
    <dgm:cxn modelId="{7D93E62D-76F1-44DD-8EC5-666845F78D3A}" type="presOf" srcId="{B11CAA74-145B-4565-9BF3-02247B8DA3BC}" destId="{96B47CE2-AEA3-41A6-A192-77FB9F37AAD4}" srcOrd="0" destOrd="0" presId="urn:microsoft.com/office/officeart/2005/8/layout/lProcess2"/>
    <dgm:cxn modelId="{9F6D25B3-2507-4F82-A8CB-76C8D33E916D}" type="presOf" srcId="{EA49F17D-6CAB-4739-ABBF-861AD7A93279}" destId="{066C670C-4CB2-4A69-8001-45DCE2393418}" srcOrd="0" destOrd="0" presId="urn:microsoft.com/office/officeart/2005/8/layout/lProcess2"/>
    <dgm:cxn modelId="{11DBEF25-830B-4228-83D3-DADA2682A3F7}" type="presOf" srcId="{BF937128-9083-412D-8E96-E052A241883C}" destId="{940A6F97-E553-4BDF-8CE4-26DD9820BBD3}" srcOrd="0" destOrd="0" presId="urn:microsoft.com/office/officeart/2005/8/layout/lProcess2"/>
    <dgm:cxn modelId="{1B1FFF8D-068E-459E-B460-1ED601689CFC}" type="presOf" srcId="{E83F7341-06B4-42EA-98D0-0BF02C42CEC9}" destId="{DA1499AB-C48A-4476-B155-998176B081D1}" srcOrd="1" destOrd="0" presId="urn:microsoft.com/office/officeart/2005/8/layout/lProcess2"/>
    <dgm:cxn modelId="{1EDA2DAF-A2E4-4A68-AE76-49A6938E00F1}" srcId="{56AD5E4B-080E-4F16-BB6F-7C8BDED7F891}" destId="{910DBD7C-9512-4790-AAFB-0498C4AEEE70}" srcOrd="0" destOrd="0" parTransId="{2AEC8257-7820-4DF8-8537-8D7AA6793DC6}" sibTransId="{A6FE078A-6FA9-4C50-BBD1-7EAD21C9C96E}"/>
    <dgm:cxn modelId="{59615108-C2AA-484E-A295-0E6554E30B51}" type="presOf" srcId="{40A9CD56-72B9-4695-8ABC-CAEDD779AF91}" destId="{FB716968-0B26-4F0F-9337-1F63FE81768E}" srcOrd="0" destOrd="0" presId="urn:microsoft.com/office/officeart/2005/8/layout/lProcess2"/>
    <dgm:cxn modelId="{8F187DE4-13A6-4452-B759-E08CF59E7240}" srcId="{5519066B-2194-47EF-8A09-4747AA32E625}" destId="{56AD5E4B-080E-4F16-BB6F-7C8BDED7F891}" srcOrd="2" destOrd="0" parTransId="{796B5C04-43BC-44D9-812E-E546C3144E3E}" sibTransId="{79C7BF50-295A-43E4-B059-9FE6DBA4B21A}"/>
    <dgm:cxn modelId="{225F4D20-9756-4C71-B55D-3B5F1D0613AC}" srcId="{8324FB81-9F3C-486F-8571-FA74E733094A}" destId="{B11CAA74-145B-4565-9BF3-02247B8DA3BC}" srcOrd="3" destOrd="0" parTransId="{82BB3A39-D032-420A-A909-61787C121AE0}" sibTransId="{1CB7F919-2FD5-4442-BC9C-A47E22D00C7E}"/>
    <dgm:cxn modelId="{1742BC9A-A56B-432F-8222-C588796B8177}" type="presOf" srcId="{E83F7341-06B4-42EA-98D0-0BF02C42CEC9}" destId="{76A0F799-95EC-43D6-AF62-FAB8481DCF1E}" srcOrd="0" destOrd="0" presId="urn:microsoft.com/office/officeart/2005/8/layout/lProcess2"/>
    <dgm:cxn modelId="{A1DBA9C9-DC96-4925-BAA4-9E5C9D1B789B}" srcId="{E83F7341-06B4-42EA-98D0-0BF02C42CEC9}" destId="{F008766E-E252-474C-8BED-BBAB25D5A3DA}" srcOrd="0" destOrd="0" parTransId="{1B2784E4-32B4-429A-8B25-F3277D9CE462}" sibTransId="{E905D1F2-38C2-41DD-B9D8-AB7F9BCF83A1}"/>
    <dgm:cxn modelId="{6B1B19D0-5F76-4E93-A8B7-678644C77132}" srcId="{5519066B-2194-47EF-8A09-4747AA32E625}" destId="{8324FB81-9F3C-486F-8571-FA74E733094A}" srcOrd="1" destOrd="0" parTransId="{7648BEEB-8F05-4004-805C-111B26479F67}" sibTransId="{F7683CB8-FE04-444A-AC91-B9356AE43DC3}"/>
    <dgm:cxn modelId="{555A2977-F641-464D-89B5-0AFB8366B0AB}" type="presOf" srcId="{2BECC544-04F4-4725-B1D2-E8461B9A6BA4}" destId="{B65F3FD9-0AF7-41E2-ADE4-934845B83839}" srcOrd="0" destOrd="0" presId="urn:microsoft.com/office/officeart/2005/8/layout/lProcess2"/>
    <dgm:cxn modelId="{04A41376-F90D-4641-8036-9B478B605341}" type="presOf" srcId="{56AD5E4B-080E-4F16-BB6F-7C8BDED7F891}" destId="{CE8D6BD1-9A53-4533-A502-C64AEB00C6A5}" srcOrd="1" destOrd="0" presId="urn:microsoft.com/office/officeart/2005/8/layout/lProcess2"/>
    <dgm:cxn modelId="{7E4A7445-1E9A-4520-9D10-DA9B9A745EC7}" srcId="{E83F7341-06B4-42EA-98D0-0BF02C42CEC9}" destId="{40A9CD56-72B9-4695-8ABC-CAEDD779AF91}" srcOrd="1" destOrd="0" parTransId="{0219856F-E924-4B5C-86C5-323A6A123509}" sibTransId="{DD56039A-6770-4DB0-8A79-FF76FEC5940A}"/>
    <dgm:cxn modelId="{E3ABCAF0-FE4C-4F2D-B221-6069BDEF3C75}" type="presOf" srcId="{656BF1C3-9474-4182-B20F-46B2C7E92879}" destId="{2C4F14AC-5A29-41F2-B19B-F6346EF2AE90}" srcOrd="0" destOrd="0" presId="urn:microsoft.com/office/officeart/2005/8/layout/lProcess2"/>
    <dgm:cxn modelId="{8C4B89EA-A3CC-4639-81BF-C208F875E364}" type="presOf" srcId="{F74A3FF7-0BB9-47EE-B767-8BE552188FAA}" destId="{A749FCE7-C171-4085-A2AF-59EDA3103AF2}" srcOrd="0" destOrd="0" presId="urn:microsoft.com/office/officeart/2005/8/layout/lProcess2"/>
    <dgm:cxn modelId="{12FCF6AF-C4EB-4BF0-B0D5-AF918AB7F66D}" type="presParOf" srcId="{352CD9D0-F246-4953-BEEA-A79C186F8F41}" destId="{E340B56B-91DF-486A-939A-81F4F686EA16}" srcOrd="0" destOrd="0" presId="urn:microsoft.com/office/officeart/2005/8/layout/lProcess2"/>
    <dgm:cxn modelId="{1C0DAEF1-4653-41BC-840E-2E0F22BEB273}" type="presParOf" srcId="{E340B56B-91DF-486A-939A-81F4F686EA16}" destId="{940A6F97-E553-4BDF-8CE4-26DD9820BBD3}" srcOrd="0" destOrd="0" presId="urn:microsoft.com/office/officeart/2005/8/layout/lProcess2"/>
    <dgm:cxn modelId="{4406F742-6F21-45CF-9EE5-012B5ADBB24D}" type="presParOf" srcId="{E340B56B-91DF-486A-939A-81F4F686EA16}" destId="{D0412382-AC7C-4F50-BE95-849A922E27D8}" srcOrd="1" destOrd="0" presId="urn:microsoft.com/office/officeart/2005/8/layout/lProcess2"/>
    <dgm:cxn modelId="{20E686D6-D35E-48BD-9B78-2AF9B210E3F8}" type="presParOf" srcId="{E340B56B-91DF-486A-939A-81F4F686EA16}" destId="{B0E9D49D-B842-4E82-942D-B930BCDBBAD5}" srcOrd="2" destOrd="0" presId="urn:microsoft.com/office/officeart/2005/8/layout/lProcess2"/>
    <dgm:cxn modelId="{3B0358AF-427B-4E15-BCE0-E88D723EB78D}" type="presParOf" srcId="{B0E9D49D-B842-4E82-942D-B930BCDBBAD5}" destId="{D0586A49-CD78-47A5-9E37-52591D708DAB}" srcOrd="0" destOrd="0" presId="urn:microsoft.com/office/officeart/2005/8/layout/lProcess2"/>
    <dgm:cxn modelId="{5DF4683E-C3B4-41C8-9877-D75A6F933C60}" type="presParOf" srcId="{D0586A49-CD78-47A5-9E37-52591D708DAB}" destId="{1415BEF1-5EA9-46B2-B8FA-8528372D5873}" srcOrd="0" destOrd="0" presId="urn:microsoft.com/office/officeart/2005/8/layout/lProcess2"/>
    <dgm:cxn modelId="{9FB0BEC1-40E8-4692-AB9B-DE261599CA9A}" type="presParOf" srcId="{D0586A49-CD78-47A5-9E37-52591D708DAB}" destId="{CDA4CF2D-327F-48F7-A67F-0EAD434B05C1}" srcOrd="1" destOrd="0" presId="urn:microsoft.com/office/officeart/2005/8/layout/lProcess2"/>
    <dgm:cxn modelId="{207DD3F4-AFB7-4955-9CB7-06387FEAFE2A}" type="presParOf" srcId="{D0586A49-CD78-47A5-9E37-52591D708DAB}" destId="{FF39D861-D0D9-491A-B25E-C7EF7A3921BF}" srcOrd="2" destOrd="0" presId="urn:microsoft.com/office/officeart/2005/8/layout/lProcess2"/>
    <dgm:cxn modelId="{E7D7E0A4-7C2F-4F26-8BE4-6F3D83A0216A}" type="presParOf" srcId="{352CD9D0-F246-4953-BEEA-A79C186F8F41}" destId="{269805AA-9B41-47AB-B140-9B1DC46B7DFF}" srcOrd="1" destOrd="0" presId="urn:microsoft.com/office/officeart/2005/8/layout/lProcess2"/>
    <dgm:cxn modelId="{FDDAD55E-6DD1-4254-87C4-CF6C1016FA0F}" type="presParOf" srcId="{352CD9D0-F246-4953-BEEA-A79C186F8F41}" destId="{B4B15847-C6DB-4D86-833B-B689059289CA}" srcOrd="2" destOrd="0" presId="urn:microsoft.com/office/officeart/2005/8/layout/lProcess2"/>
    <dgm:cxn modelId="{FE51B132-8C41-4AE0-8226-E68C1DDDC93F}" type="presParOf" srcId="{B4B15847-C6DB-4D86-833B-B689059289CA}" destId="{26265AC6-0C33-4F91-AEAC-9D41DA551A74}" srcOrd="0" destOrd="0" presId="urn:microsoft.com/office/officeart/2005/8/layout/lProcess2"/>
    <dgm:cxn modelId="{FBCCD2C5-C243-4748-89BC-31DA77B4708F}" type="presParOf" srcId="{B4B15847-C6DB-4D86-833B-B689059289CA}" destId="{3A2088A4-4412-4C65-8E04-DF55C075B2AC}" srcOrd="1" destOrd="0" presId="urn:microsoft.com/office/officeart/2005/8/layout/lProcess2"/>
    <dgm:cxn modelId="{DE35F7F7-F250-43CD-A599-1D1F6545917B}" type="presParOf" srcId="{B4B15847-C6DB-4D86-833B-B689059289CA}" destId="{4B041DFA-DD69-49D2-819B-5B52CEE0C35D}" srcOrd="2" destOrd="0" presId="urn:microsoft.com/office/officeart/2005/8/layout/lProcess2"/>
    <dgm:cxn modelId="{2C4EDCE8-F37A-492F-A5A0-12873250E56F}" type="presParOf" srcId="{4B041DFA-DD69-49D2-819B-5B52CEE0C35D}" destId="{A416559B-3123-47D3-98DC-DFD7301C6FE2}" srcOrd="0" destOrd="0" presId="urn:microsoft.com/office/officeart/2005/8/layout/lProcess2"/>
    <dgm:cxn modelId="{F13941F0-EECA-48BB-95AA-E9DE7EB3768B}" type="presParOf" srcId="{A416559B-3123-47D3-98DC-DFD7301C6FE2}" destId="{066C670C-4CB2-4A69-8001-45DCE2393418}" srcOrd="0" destOrd="0" presId="urn:microsoft.com/office/officeart/2005/8/layout/lProcess2"/>
    <dgm:cxn modelId="{00C918D6-6259-4DB4-9A67-9B9FC4A2C8A0}" type="presParOf" srcId="{A416559B-3123-47D3-98DC-DFD7301C6FE2}" destId="{34042784-D1AB-453C-AE34-CBBB87D22569}" srcOrd="1" destOrd="0" presId="urn:microsoft.com/office/officeart/2005/8/layout/lProcess2"/>
    <dgm:cxn modelId="{184E95BB-7746-4391-ADE0-E5369E099219}" type="presParOf" srcId="{A416559B-3123-47D3-98DC-DFD7301C6FE2}" destId="{2C4F14AC-5A29-41F2-B19B-F6346EF2AE90}" srcOrd="2" destOrd="0" presId="urn:microsoft.com/office/officeart/2005/8/layout/lProcess2"/>
    <dgm:cxn modelId="{911792E5-01EF-40C1-BECE-E3D2BEEFBC87}" type="presParOf" srcId="{A416559B-3123-47D3-98DC-DFD7301C6FE2}" destId="{C1A9372F-B7C3-40EE-875A-D0D75BC0AF61}" srcOrd="3" destOrd="0" presId="urn:microsoft.com/office/officeart/2005/8/layout/lProcess2"/>
    <dgm:cxn modelId="{B41A3391-79BA-4ECE-B183-4A5260CD7089}" type="presParOf" srcId="{A416559B-3123-47D3-98DC-DFD7301C6FE2}" destId="{A749FCE7-C171-4085-A2AF-59EDA3103AF2}" srcOrd="4" destOrd="0" presId="urn:microsoft.com/office/officeart/2005/8/layout/lProcess2"/>
    <dgm:cxn modelId="{D86B2CC6-2723-43CC-A932-9F01F9F10F84}" type="presParOf" srcId="{A416559B-3123-47D3-98DC-DFD7301C6FE2}" destId="{5A5A069C-83D2-4A3E-9D5A-76233C9BEE4E}" srcOrd="5" destOrd="0" presId="urn:microsoft.com/office/officeart/2005/8/layout/lProcess2"/>
    <dgm:cxn modelId="{2EDFEEC1-586B-45DD-8E62-5F3FD8DFDFBB}" type="presParOf" srcId="{A416559B-3123-47D3-98DC-DFD7301C6FE2}" destId="{96B47CE2-AEA3-41A6-A192-77FB9F37AAD4}" srcOrd="6" destOrd="0" presId="urn:microsoft.com/office/officeart/2005/8/layout/lProcess2"/>
    <dgm:cxn modelId="{3D2861BF-134E-4499-9F76-1DEAEB2764CB}" type="presParOf" srcId="{352CD9D0-F246-4953-BEEA-A79C186F8F41}" destId="{5F5E9FB4-62DE-43BB-BEEB-05D56C8F6BEA}" srcOrd="3" destOrd="0" presId="urn:microsoft.com/office/officeart/2005/8/layout/lProcess2"/>
    <dgm:cxn modelId="{B9DAACD9-A3E5-4958-8DFA-D4C6045EDED4}" type="presParOf" srcId="{352CD9D0-F246-4953-BEEA-A79C186F8F41}" destId="{8016B5E9-FA83-4CFA-BADC-19D7D683BF09}" srcOrd="4" destOrd="0" presId="urn:microsoft.com/office/officeart/2005/8/layout/lProcess2"/>
    <dgm:cxn modelId="{A3010E4C-A3D6-4A55-8707-57BFE0EE7490}" type="presParOf" srcId="{8016B5E9-FA83-4CFA-BADC-19D7D683BF09}" destId="{CADB9AA9-E2BD-48FE-9940-CD9DD43A382D}" srcOrd="0" destOrd="0" presId="urn:microsoft.com/office/officeart/2005/8/layout/lProcess2"/>
    <dgm:cxn modelId="{DCE1A5CF-8D55-4A10-A801-E1C0C479D7F5}" type="presParOf" srcId="{8016B5E9-FA83-4CFA-BADC-19D7D683BF09}" destId="{CE8D6BD1-9A53-4533-A502-C64AEB00C6A5}" srcOrd="1" destOrd="0" presId="urn:microsoft.com/office/officeart/2005/8/layout/lProcess2"/>
    <dgm:cxn modelId="{ABB90807-89B6-4EF3-AFA2-39A71C447C5F}" type="presParOf" srcId="{8016B5E9-FA83-4CFA-BADC-19D7D683BF09}" destId="{5D307FE8-585F-4339-9338-8A60858919B2}" srcOrd="2" destOrd="0" presId="urn:microsoft.com/office/officeart/2005/8/layout/lProcess2"/>
    <dgm:cxn modelId="{7B349C1A-4413-4DFC-8967-07AB418F10D9}" type="presParOf" srcId="{5D307FE8-585F-4339-9338-8A60858919B2}" destId="{4DA49465-AAD3-43CF-B2AB-792B41C353AE}" srcOrd="0" destOrd="0" presId="urn:microsoft.com/office/officeart/2005/8/layout/lProcess2"/>
    <dgm:cxn modelId="{529F6591-C0D5-4E8A-AC74-22FBA9F18C49}" type="presParOf" srcId="{4DA49465-AAD3-43CF-B2AB-792B41C353AE}" destId="{B56828CA-1A48-4B20-BF68-0396BD48A118}" srcOrd="0" destOrd="0" presId="urn:microsoft.com/office/officeart/2005/8/layout/lProcess2"/>
    <dgm:cxn modelId="{00CEA6AA-79FD-429B-B112-F32414A8C32F}" type="presParOf" srcId="{4DA49465-AAD3-43CF-B2AB-792B41C353AE}" destId="{B458D7BC-4AA3-41EB-A7D0-6F5F42495518}" srcOrd="1" destOrd="0" presId="urn:microsoft.com/office/officeart/2005/8/layout/lProcess2"/>
    <dgm:cxn modelId="{8275EDC7-62C0-4E4E-95A0-86DFF74531BB}" type="presParOf" srcId="{4DA49465-AAD3-43CF-B2AB-792B41C353AE}" destId="{B65F3FD9-0AF7-41E2-ADE4-934845B83839}" srcOrd="2" destOrd="0" presId="urn:microsoft.com/office/officeart/2005/8/layout/lProcess2"/>
    <dgm:cxn modelId="{7FCC6B1C-5E61-4391-BEDA-8B13A0D1E7DD}" type="presParOf" srcId="{352CD9D0-F246-4953-BEEA-A79C186F8F41}" destId="{81A1ACA6-3FA3-4F67-B09D-C2C24A176C00}" srcOrd="5" destOrd="0" presId="urn:microsoft.com/office/officeart/2005/8/layout/lProcess2"/>
    <dgm:cxn modelId="{80FFFEA4-9AEB-41AD-B98F-E97A35036084}" type="presParOf" srcId="{352CD9D0-F246-4953-BEEA-A79C186F8F41}" destId="{6F48E710-9BF7-477E-90D2-FFDA342EFECB}" srcOrd="6" destOrd="0" presId="urn:microsoft.com/office/officeart/2005/8/layout/lProcess2"/>
    <dgm:cxn modelId="{46E961B8-11EE-4E04-AE50-5F0A4EEA9C4B}" type="presParOf" srcId="{6F48E710-9BF7-477E-90D2-FFDA342EFECB}" destId="{76A0F799-95EC-43D6-AF62-FAB8481DCF1E}" srcOrd="0" destOrd="0" presId="urn:microsoft.com/office/officeart/2005/8/layout/lProcess2"/>
    <dgm:cxn modelId="{76819E63-FE11-4BFC-A179-83CC4FDBF2CA}" type="presParOf" srcId="{6F48E710-9BF7-477E-90D2-FFDA342EFECB}" destId="{DA1499AB-C48A-4476-B155-998176B081D1}" srcOrd="1" destOrd="0" presId="urn:microsoft.com/office/officeart/2005/8/layout/lProcess2"/>
    <dgm:cxn modelId="{225F0B61-F2FB-419C-AC7A-2E15BC46701A}" type="presParOf" srcId="{6F48E710-9BF7-477E-90D2-FFDA342EFECB}" destId="{9EF4B23A-30D2-40BC-AC8D-4D86A0BC236F}" srcOrd="2" destOrd="0" presId="urn:microsoft.com/office/officeart/2005/8/layout/lProcess2"/>
    <dgm:cxn modelId="{42762BED-543A-4F01-8E87-4E72CE301B98}" type="presParOf" srcId="{9EF4B23A-30D2-40BC-AC8D-4D86A0BC236F}" destId="{751478E9-67A7-4FC0-8807-07415ACE70DB}" srcOrd="0" destOrd="0" presId="urn:microsoft.com/office/officeart/2005/8/layout/lProcess2"/>
    <dgm:cxn modelId="{76538B34-9CD1-40BC-8A19-2BFEEF596B44}" type="presParOf" srcId="{751478E9-67A7-4FC0-8807-07415ACE70DB}" destId="{DCA493E0-48AF-486C-AC96-351D8AD1DF2C}" srcOrd="0" destOrd="0" presId="urn:microsoft.com/office/officeart/2005/8/layout/lProcess2"/>
    <dgm:cxn modelId="{9D0EE158-5E9F-44D2-BC39-2754138C8B00}" type="presParOf" srcId="{751478E9-67A7-4FC0-8807-07415ACE70DB}" destId="{5EE90271-9912-4165-8E03-3D2D5531FAE9}" srcOrd="1" destOrd="0" presId="urn:microsoft.com/office/officeart/2005/8/layout/lProcess2"/>
    <dgm:cxn modelId="{99021D31-0EB1-453F-99C3-91D3C40B532C}" type="presParOf" srcId="{751478E9-67A7-4FC0-8807-07415ACE70DB}" destId="{FB716968-0B26-4F0F-9337-1F63FE81768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5E14D-CDA4-4231-843C-6F4107AE1239}">
      <dsp:nvSpPr>
        <dsp:cNvPr id="0" name=""/>
        <dsp:cNvSpPr/>
      </dsp:nvSpPr>
      <dsp:spPr>
        <a:xfrm>
          <a:off x="933" y="0"/>
          <a:ext cx="2425817" cy="31025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modificables </a:t>
          </a:r>
          <a:endParaRPr lang="es-MX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3" y="0"/>
        <a:ext cx="2425817" cy="930778"/>
      </dsp:txXfrm>
    </dsp:sp>
    <dsp:sp modelId="{60CAE998-1258-4ADD-81B3-9525CE1DC528}">
      <dsp:nvSpPr>
        <dsp:cNvPr id="0" name=""/>
        <dsp:cNvSpPr/>
      </dsp:nvSpPr>
      <dsp:spPr>
        <a:xfrm>
          <a:off x="243514" y="931043"/>
          <a:ext cx="1940654" cy="60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Genética 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367" y="948896"/>
        <a:ext cx="1904948" cy="573829"/>
      </dsp:txXfrm>
    </dsp:sp>
    <dsp:sp modelId="{A0E79DEF-3F4C-43A6-A9A8-CDBBBD7DD0D0}">
      <dsp:nvSpPr>
        <dsp:cNvPr id="0" name=""/>
        <dsp:cNvSpPr/>
      </dsp:nvSpPr>
      <dsp:spPr>
        <a:xfrm>
          <a:off x="243514" y="1634354"/>
          <a:ext cx="1940654" cy="60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Edad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367" y="1652207"/>
        <a:ext cx="1904948" cy="573829"/>
      </dsp:txXfrm>
    </dsp:sp>
    <dsp:sp modelId="{DE1C3BFA-AFCA-406C-9ABF-E829831F5607}">
      <dsp:nvSpPr>
        <dsp:cNvPr id="0" name=""/>
        <dsp:cNvSpPr/>
      </dsp:nvSpPr>
      <dsp:spPr>
        <a:xfrm>
          <a:off x="243514" y="2337664"/>
          <a:ext cx="1940654" cy="60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Sexo 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367" y="2355517"/>
        <a:ext cx="1904948" cy="573829"/>
      </dsp:txXfrm>
    </dsp:sp>
    <dsp:sp modelId="{FFDFA883-8FAF-4BDC-8893-500E7C74DA56}">
      <dsp:nvSpPr>
        <dsp:cNvPr id="0" name=""/>
        <dsp:cNvSpPr/>
      </dsp:nvSpPr>
      <dsp:spPr>
        <a:xfrm>
          <a:off x="2608687" y="0"/>
          <a:ext cx="2425817" cy="31025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Modificables </a:t>
          </a:r>
          <a:endParaRPr lang="es-MX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08687" y="0"/>
        <a:ext cx="2425817" cy="930778"/>
      </dsp:txXfrm>
    </dsp:sp>
    <dsp:sp modelId="{32488488-5C78-4B49-B525-0C76A51FB55C}">
      <dsp:nvSpPr>
        <dsp:cNvPr id="0" name=""/>
        <dsp:cNvSpPr/>
      </dsp:nvSpPr>
      <dsp:spPr>
        <a:xfrm>
          <a:off x="2851268" y="931365"/>
          <a:ext cx="1940654" cy="35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Diabetes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781" y="941878"/>
        <a:ext cx="1919628" cy="337900"/>
      </dsp:txXfrm>
    </dsp:sp>
    <dsp:sp modelId="{02CC05C8-4353-4A72-B39A-7324B4F422A2}">
      <dsp:nvSpPr>
        <dsp:cNvPr id="0" name=""/>
        <dsp:cNvSpPr/>
      </dsp:nvSpPr>
      <dsp:spPr>
        <a:xfrm>
          <a:off x="2851268" y="1345511"/>
          <a:ext cx="1940654" cy="35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Hipertensión 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781" y="1356024"/>
        <a:ext cx="1919628" cy="337900"/>
      </dsp:txXfrm>
    </dsp:sp>
    <dsp:sp modelId="{0407A01B-E43B-4E16-A899-96E2C9A0CD2B}">
      <dsp:nvSpPr>
        <dsp:cNvPr id="0" name=""/>
        <dsp:cNvSpPr/>
      </dsp:nvSpPr>
      <dsp:spPr>
        <a:xfrm>
          <a:off x="2851268" y="1759658"/>
          <a:ext cx="1940654" cy="35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Tabaquismo 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781" y="1770171"/>
        <a:ext cx="1919628" cy="337900"/>
      </dsp:txXfrm>
    </dsp:sp>
    <dsp:sp modelId="{2C763054-B21B-422A-AFA3-A2E0ABD5DCAD}">
      <dsp:nvSpPr>
        <dsp:cNvPr id="0" name=""/>
        <dsp:cNvSpPr/>
      </dsp:nvSpPr>
      <dsp:spPr>
        <a:xfrm>
          <a:off x="2851268" y="2173804"/>
          <a:ext cx="1940654" cy="35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Hiperlipidemia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781" y="2184317"/>
        <a:ext cx="1919628" cy="337900"/>
      </dsp:txXfrm>
    </dsp:sp>
    <dsp:sp modelId="{535E27B0-D854-4455-83A7-DDA5327F7F10}">
      <dsp:nvSpPr>
        <dsp:cNvPr id="0" name=""/>
        <dsp:cNvSpPr/>
      </dsp:nvSpPr>
      <dsp:spPr>
        <a:xfrm>
          <a:off x="2851268" y="2587951"/>
          <a:ext cx="1940654" cy="358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Aumento de PCR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1781" y="2598464"/>
        <a:ext cx="1919628" cy="337900"/>
      </dsp:txXfrm>
    </dsp:sp>
    <dsp:sp modelId="{0D5068A4-DCA9-4157-A67E-26C8AA00F9D8}">
      <dsp:nvSpPr>
        <dsp:cNvPr id="0" name=""/>
        <dsp:cNvSpPr/>
      </dsp:nvSpPr>
      <dsp:spPr>
        <a:xfrm>
          <a:off x="5216441" y="0"/>
          <a:ext cx="2425817" cy="31025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Menores o inciertos </a:t>
          </a:r>
          <a:endParaRPr lang="es-MX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6441" y="0"/>
        <a:ext cx="2425817" cy="930778"/>
      </dsp:txXfrm>
    </dsp:sp>
    <dsp:sp modelId="{BE6C588A-C6AE-4CA5-A17D-71F4FD66F52A}">
      <dsp:nvSpPr>
        <dsp:cNvPr id="0" name=""/>
        <dsp:cNvSpPr/>
      </dsp:nvSpPr>
      <dsp:spPr>
        <a:xfrm>
          <a:off x="5459022" y="931043"/>
          <a:ext cx="1940654" cy="60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Estrés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875" y="948896"/>
        <a:ext cx="1904948" cy="573829"/>
      </dsp:txXfrm>
    </dsp:sp>
    <dsp:sp modelId="{1EFB25C6-BD20-4097-A941-F2C2BA6E6742}">
      <dsp:nvSpPr>
        <dsp:cNvPr id="0" name=""/>
        <dsp:cNvSpPr/>
      </dsp:nvSpPr>
      <dsp:spPr>
        <a:xfrm>
          <a:off x="5459022" y="1634354"/>
          <a:ext cx="1940654" cy="60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Dieta </a:t>
          </a:r>
          <a:r>
            <a:rPr lang="es-MX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aterogénica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875" y="1652207"/>
        <a:ext cx="1904948" cy="573829"/>
      </dsp:txXfrm>
    </dsp:sp>
    <dsp:sp modelId="{B511135E-4433-4350-A528-640ADF6DD981}">
      <dsp:nvSpPr>
        <dsp:cNvPr id="0" name=""/>
        <dsp:cNvSpPr/>
      </dsp:nvSpPr>
      <dsp:spPr>
        <a:xfrm>
          <a:off x="5459022" y="2337664"/>
          <a:ext cx="1940654" cy="6095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Inactividad física</a:t>
          </a:r>
          <a:endParaRPr lang="es-MX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875" y="2355517"/>
        <a:ext cx="1904948" cy="573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4D4DB-5A66-47D7-B6D7-8A215A1BCCC5}">
      <dsp:nvSpPr>
        <dsp:cNvPr id="0" name=""/>
        <dsp:cNvSpPr/>
      </dsp:nvSpPr>
      <dsp:spPr>
        <a:xfrm rot="16200000">
          <a:off x="686047" y="-686047"/>
          <a:ext cx="1088008" cy="246010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Infarto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2460104" cy="816006"/>
      </dsp:txXfrm>
    </dsp:sp>
    <dsp:sp modelId="{20954A58-22E3-476D-AA22-1BE7EBCF52B6}">
      <dsp:nvSpPr>
        <dsp:cNvPr id="0" name=""/>
        <dsp:cNvSpPr/>
      </dsp:nvSpPr>
      <dsp:spPr>
        <a:xfrm>
          <a:off x="2460104" y="0"/>
          <a:ext cx="2460104" cy="108800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Ictus 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0104" y="0"/>
        <a:ext cx="2460104" cy="816006"/>
      </dsp:txXfrm>
    </dsp:sp>
    <dsp:sp modelId="{8C60FBBA-6501-406A-A1BF-B7FD9B1BB7CD}">
      <dsp:nvSpPr>
        <dsp:cNvPr id="0" name=""/>
        <dsp:cNvSpPr/>
      </dsp:nvSpPr>
      <dsp:spPr>
        <a:xfrm rot="10800000">
          <a:off x="0" y="1088008"/>
          <a:ext cx="2460104" cy="108800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Insuficiencia renal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360010"/>
        <a:ext cx="2460104" cy="816006"/>
      </dsp:txXfrm>
    </dsp:sp>
    <dsp:sp modelId="{FC8A48DD-E2F6-4515-B3A1-6CA4B8779F61}">
      <dsp:nvSpPr>
        <dsp:cNvPr id="0" name=""/>
        <dsp:cNvSpPr/>
      </dsp:nvSpPr>
      <dsp:spPr>
        <a:xfrm rot="5400000">
          <a:off x="3146151" y="401960"/>
          <a:ext cx="1088008" cy="246010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Angina de pecho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60103" y="1360010"/>
        <a:ext cx="2460104" cy="816006"/>
      </dsp:txXfrm>
    </dsp:sp>
    <dsp:sp modelId="{99F2AE56-D3D2-4331-A6D7-2229E7FA2908}">
      <dsp:nvSpPr>
        <dsp:cNvPr id="0" name=""/>
        <dsp:cNvSpPr/>
      </dsp:nvSpPr>
      <dsp:spPr>
        <a:xfrm>
          <a:off x="1607840" y="816006"/>
          <a:ext cx="1704527" cy="544004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Complicaciones</a:t>
          </a:r>
          <a:endParaRPr lang="es-MX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4396" y="842562"/>
        <a:ext cx="1651415" cy="490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938A1-5D7C-4FB3-A1F1-B2A69AC70E39}">
      <dsp:nvSpPr>
        <dsp:cNvPr id="0" name=""/>
        <dsp:cNvSpPr/>
      </dsp:nvSpPr>
      <dsp:spPr>
        <a:xfrm>
          <a:off x="1918" y="25054"/>
          <a:ext cx="2011188" cy="339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Análisis de sangre 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8" y="1382684"/>
        <a:ext cx="2011188" cy="1357630"/>
      </dsp:txXfrm>
    </dsp:sp>
    <dsp:sp modelId="{B0AE7C8B-1D74-4851-B671-EFE46BA6C702}">
      <dsp:nvSpPr>
        <dsp:cNvPr id="0" name=""/>
        <dsp:cNvSpPr/>
      </dsp:nvSpPr>
      <dsp:spPr>
        <a:xfrm>
          <a:off x="154355" y="75456"/>
          <a:ext cx="1750077" cy="16377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9A34CC-0FB0-48E0-8C9B-6AFB781DDEFE}">
      <dsp:nvSpPr>
        <dsp:cNvPr id="0" name=""/>
        <dsp:cNvSpPr/>
      </dsp:nvSpPr>
      <dsp:spPr>
        <a:xfrm>
          <a:off x="2073443" y="0"/>
          <a:ext cx="2011188" cy="339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Angiografía coronaria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3443" y="1357630"/>
        <a:ext cx="2011188" cy="1357630"/>
      </dsp:txXfrm>
    </dsp:sp>
    <dsp:sp modelId="{D3C446BB-2E14-434D-8253-FAF825B38987}">
      <dsp:nvSpPr>
        <dsp:cNvPr id="0" name=""/>
        <dsp:cNvSpPr/>
      </dsp:nvSpPr>
      <dsp:spPr>
        <a:xfrm>
          <a:off x="2386609" y="75459"/>
          <a:ext cx="1495459" cy="149371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E6339B-F415-4451-8F21-F956DF841C69}">
      <dsp:nvSpPr>
        <dsp:cNvPr id="0" name=""/>
        <dsp:cNvSpPr/>
      </dsp:nvSpPr>
      <dsp:spPr>
        <a:xfrm>
          <a:off x="4144967" y="0"/>
          <a:ext cx="2011188" cy="339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Ecografía </a:t>
          </a:r>
          <a:r>
            <a:rPr lang="es-MX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intravascular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4967" y="1357630"/>
        <a:ext cx="2011188" cy="1357630"/>
      </dsp:txXfrm>
    </dsp:sp>
    <dsp:sp modelId="{C5C7ED74-F9E4-4859-8520-5029ACBE96FD}">
      <dsp:nvSpPr>
        <dsp:cNvPr id="0" name=""/>
        <dsp:cNvSpPr/>
      </dsp:nvSpPr>
      <dsp:spPr>
        <a:xfrm>
          <a:off x="4330819" y="3453"/>
          <a:ext cx="1672894" cy="14937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F15C4F-C080-457C-8021-1173A316451E}">
      <dsp:nvSpPr>
        <dsp:cNvPr id="0" name=""/>
        <dsp:cNvSpPr/>
      </dsp:nvSpPr>
      <dsp:spPr>
        <a:xfrm>
          <a:off x="6216492" y="0"/>
          <a:ext cx="2011188" cy="3394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Tomografia</a:t>
          </a: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computarizada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6492" y="1357630"/>
        <a:ext cx="2011188" cy="1357630"/>
      </dsp:txXfrm>
    </dsp:sp>
    <dsp:sp modelId="{7D7DD8B2-2B01-41CA-9C63-04054234FC8D}">
      <dsp:nvSpPr>
        <dsp:cNvPr id="0" name=""/>
        <dsp:cNvSpPr/>
      </dsp:nvSpPr>
      <dsp:spPr>
        <a:xfrm>
          <a:off x="6440941" y="50402"/>
          <a:ext cx="1562290" cy="143671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1D10DD-550D-483E-8A57-DF2325C081FC}">
      <dsp:nvSpPr>
        <dsp:cNvPr id="0" name=""/>
        <dsp:cNvSpPr/>
      </dsp:nvSpPr>
      <dsp:spPr>
        <a:xfrm>
          <a:off x="329183" y="2715260"/>
          <a:ext cx="7571232" cy="509111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A6F97-E553-4BDF-8CE4-26DD9820BBD3}">
      <dsp:nvSpPr>
        <dsp:cNvPr id="0" name=""/>
        <dsp:cNvSpPr/>
      </dsp:nvSpPr>
      <dsp:spPr>
        <a:xfrm>
          <a:off x="1690" y="0"/>
          <a:ext cx="1904702" cy="3394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Estatinas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0" y="0"/>
        <a:ext cx="1904702" cy="1018222"/>
      </dsp:txXfrm>
    </dsp:sp>
    <dsp:sp modelId="{1415BEF1-5EA9-46B2-B8FA-8528372D5873}">
      <dsp:nvSpPr>
        <dsp:cNvPr id="0" name=""/>
        <dsp:cNvSpPr/>
      </dsp:nvSpPr>
      <dsp:spPr>
        <a:xfrm>
          <a:off x="192160" y="1019216"/>
          <a:ext cx="1523761" cy="1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Moléculas </a:t>
          </a:r>
          <a:r>
            <a:rPr lang="es-MX" sz="12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que inhiben, la HGM-</a:t>
          </a:r>
          <a:r>
            <a:rPr lang="es-MX" sz="1200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CoA</a:t>
          </a:r>
          <a:r>
            <a:rPr lang="es-MX" sz="12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MX" sz="1200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reductasa</a:t>
          </a:r>
          <a:r>
            <a:rPr lang="es-MX" sz="12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, y por tanto la síntesis de colesterol endógeno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133" y="1049189"/>
        <a:ext cx="1463815" cy="963414"/>
      </dsp:txXfrm>
    </dsp:sp>
    <dsp:sp modelId="{FF39D861-D0D9-491A-B25E-C7EF7A3921BF}">
      <dsp:nvSpPr>
        <dsp:cNvPr id="0" name=""/>
        <dsp:cNvSpPr/>
      </dsp:nvSpPr>
      <dsp:spPr>
        <a:xfrm>
          <a:off x="192160" y="2200016"/>
          <a:ext cx="1523761" cy="1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Disminuye colesterol total y LDL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133" y="2229989"/>
        <a:ext cx="1463815" cy="963414"/>
      </dsp:txXfrm>
    </dsp:sp>
    <dsp:sp modelId="{26265AC6-0C33-4F91-AEAC-9D41DA551A74}">
      <dsp:nvSpPr>
        <dsp:cNvPr id="0" name=""/>
        <dsp:cNvSpPr/>
      </dsp:nvSpPr>
      <dsp:spPr>
        <a:xfrm>
          <a:off x="2049245" y="0"/>
          <a:ext cx="1904702" cy="3394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IECA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9245" y="0"/>
        <a:ext cx="1904702" cy="1018222"/>
      </dsp:txXfrm>
    </dsp:sp>
    <dsp:sp modelId="{066C670C-4CB2-4A69-8001-45DCE2393418}">
      <dsp:nvSpPr>
        <dsp:cNvPr id="0" name=""/>
        <dsp:cNvSpPr/>
      </dsp:nvSpPr>
      <dsp:spPr>
        <a:xfrm>
          <a:off x="2239715" y="1018305"/>
          <a:ext cx="1523761" cy="494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Enalapril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4197" y="1032787"/>
        <a:ext cx="1494797" cy="465480"/>
      </dsp:txXfrm>
    </dsp:sp>
    <dsp:sp modelId="{2C4F14AC-5A29-41F2-B19B-F6346EF2AE90}">
      <dsp:nvSpPr>
        <dsp:cNvPr id="0" name=""/>
        <dsp:cNvSpPr/>
      </dsp:nvSpPr>
      <dsp:spPr>
        <a:xfrm>
          <a:off x="2239715" y="1588818"/>
          <a:ext cx="1523761" cy="494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Lisopril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4197" y="1603300"/>
        <a:ext cx="1494797" cy="465480"/>
      </dsp:txXfrm>
    </dsp:sp>
    <dsp:sp modelId="{A749FCE7-C171-4085-A2AF-59EDA3103AF2}">
      <dsp:nvSpPr>
        <dsp:cNvPr id="0" name=""/>
        <dsp:cNvSpPr/>
      </dsp:nvSpPr>
      <dsp:spPr>
        <a:xfrm>
          <a:off x="2239715" y="2159331"/>
          <a:ext cx="1523761" cy="494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Ramipril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4197" y="2173813"/>
        <a:ext cx="1494797" cy="465480"/>
      </dsp:txXfrm>
    </dsp:sp>
    <dsp:sp modelId="{96B47CE2-AEA3-41A6-A192-77FB9F37AAD4}">
      <dsp:nvSpPr>
        <dsp:cNvPr id="0" name=""/>
        <dsp:cNvSpPr/>
      </dsp:nvSpPr>
      <dsp:spPr>
        <a:xfrm>
          <a:off x="2239715" y="2729843"/>
          <a:ext cx="1523761" cy="494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Captopril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4197" y="2744325"/>
        <a:ext cx="1494797" cy="465480"/>
      </dsp:txXfrm>
    </dsp:sp>
    <dsp:sp modelId="{CADB9AA9-E2BD-48FE-9940-CD9DD43A382D}">
      <dsp:nvSpPr>
        <dsp:cNvPr id="0" name=""/>
        <dsp:cNvSpPr/>
      </dsp:nvSpPr>
      <dsp:spPr>
        <a:xfrm>
          <a:off x="4096800" y="0"/>
          <a:ext cx="2083553" cy="3394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Acido acetilsalicílico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6800" y="0"/>
        <a:ext cx="2083553" cy="1018222"/>
      </dsp:txXfrm>
    </dsp:sp>
    <dsp:sp modelId="{B56828CA-1A48-4B20-BF68-0396BD48A118}">
      <dsp:nvSpPr>
        <dsp:cNvPr id="0" name=""/>
        <dsp:cNvSpPr/>
      </dsp:nvSpPr>
      <dsp:spPr>
        <a:xfrm>
          <a:off x="4376696" y="1019216"/>
          <a:ext cx="1523761" cy="1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Antiinflamatorio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6669" y="1049189"/>
        <a:ext cx="1463815" cy="963414"/>
      </dsp:txXfrm>
    </dsp:sp>
    <dsp:sp modelId="{B65F3FD9-0AF7-41E2-ADE4-934845B83839}">
      <dsp:nvSpPr>
        <dsp:cNvPr id="0" name=""/>
        <dsp:cNvSpPr/>
      </dsp:nvSpPr>
      <dsp:spPr>
        <a:xfrm>
          <a:off x="4376696" y="2200016"/>
          <a:ext cx="1523761" cy="1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Antiagregante</a:t>
          </a: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plaquetario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6669" y="2229989"/>
        <a:ext cx="1463815" cy="963414"/>
      </dsp:txXfrm>
    </dsp:sp>
    <dsp:sp modelId="{76A0F799-95EC-43D6-AF62-FAB8481DCF1E}">
      <dsp:nvSpPr>
        <dsp:cNvPr id="0" name=""/>
        <dsp:cNvSpPr/>
      </dsp:nvSpPr>
      <dsp:spPr>
        <a:xfrm>
          <a:off x="6323207" y="0"/>
          <a:ext cx="1904702" cy="33940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Cambios en el estilo de vida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23207" y="0"/>
        <a:ext cx="1904702" cy="1018222"/>
      </dsp:txXfrm>
    </dsp:sp>
    <dsp:sp modelId="{DCA493E0-48AF-486C-AC96-351D8AD1DF2C}">
      <dsp:nvSpPr>
        <dsp:cNvPr id="0" name=""/>
        <dsp:cNvSpPr/>
      </dsp:nvSpPr>
      <dsp:spPr>
        <a:xfrm>
          <a:off x="6513677" y="1019216"/>
          <a:ext cx="1523761" cy="1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Dieta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3650" y="1049189"/>
        <a:ext cx="1463815" cy="963414"/>
      </dsp:txXfrm>
    </dsp:sp>
    <dsp:sp modelId="{FB716968-0B26-4F0F-9337-1F63FE81768E}">
      <dsp:nvSpPr>
        <dsp:cNvPr id="0" name=""/>
        <dsp:cNvSpPr/>
      </dsp:nvSpPr>
      <dsp:spPr>
        <a:xfrm>
          <a:off x="6513677" y="2200016"/>
          <a:ext cx="1523761" cy="10233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Actividad física</a:t>
          </a:r>
          <a:endParaRPr lang="es-MX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43650" y="2229989"/>
        <a:ext cx="1463815" cy="96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48B0-420A-462F-9C1D-8852AF62D9FF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4D58F-2FAD-414F-9E6D-97205CD3E0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26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http://sphweb.bumc.bu.edu/otlt/mph-modules/ph/ph709_heart/Stable-Unstable_Plaque.png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224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13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http://www.who.int/mediacentre/factsheets/fs310/es/</a:t>
            </a:r>
          </a:p>
          <a:p>
            <a:r>
              <a:rPr lang="es-MX" dirty="0" smtClean="0"/>
              <a:t>https://vizhub.healthdata.org/gbd-compare/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53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No modificables: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200" b="1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Genética</a:t>
            </a:r>
            <a:r>
              <a:rPr lang="es-MX" sz="1200" b="0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: historia familiar de enfermedad coronaria 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200" b="1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Edad</a:t>
            </a:r>
            <a:r>
              <a:rPr lang="es-MX" sz="1200" b="0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: tener más de 45 años en hombres, y más de 55 en mujeres.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1200" b="1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Sexo</a:t>
            </a:r>
            <a:r>
              <a:rPr lang="es-MX" sz="1200" b="0" i="0" u="none" strike="noStrike" kern="1200" baseline="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: más frecuente en hombres .</a:t>
            </a:r>
            <a:endParaRPr lang="es-MX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660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http://www.scielo.br/scielo.php?pid=S1677-54492015000300275&amp;script=sci_arttext&amp;tlng=en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398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https://media.nature.com/full/nature-assets/nm/journal/v17/n7/images_article/nm0711-791-F1.jpg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966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atheroma has a core of lipids, including cholesterol crystals, living and apoptotic cells and a fibrous cap with smooth muscle cells and collagen. Plasma lipoproteins accumulate in 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subendothelial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region. 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7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30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/>
              <a:t>Los síntomas isquémicos transitorios pueden aparecer a medida que las placas crecen y se reduce la luz arterial &gt; 70%. </a:t>
            </a:r>
            <a:r>
              <a:rPr lang="es-MX" sz="1200" kern="1200" dirty="0" smtClean="0">
                <a:solidFill>
                  <a:schemeClr val="tx1"/>
                </a:solidFill>
                <a:latin typeface="+mn-lt"/>
                <a:ea typeface="+mn-ea"/>
                <a:cs typeface="Segoe UI" pitchFamily="34" charset="0"/>
              </a:rPr>
              <a:t>Por ello, es preciso detectarla precozmente, antes de que se produzca un daño.</a:t>
            </a:r>
            <a:endParaRPr lang="es-MX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2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MX" sz="1200" b="1" dirty="0" smtClean="0">
                <a:cs typeface="Segoe UI" pitchFamily="34" charset="0"/>
              </a:rPr>
              <a:t>Los análisis de sangre </a:t>
            </a:r>
            <a:r>
              <a:rPr lang="es-MX" sz="1200" dirty="0" smtClean="0">
                <a:cs typeface="Segoe UI" pitchFamily="34" charset="0"/>
              </a:rPr>
              <a:t>para medir los niveles de colesterol total y los de tipo HDL.</a:t>
            </a:r>
          </a:p>
          <a:p>
            <a:pPr marL="0" indent="0" algn="just">
              <a:buNone/>
            </a:pPr>
            <a:endParaRPr lang="es-MX" sz="1200" dirty="0" smtClean="0">
              <a:cs typeface="Segoe UI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200" b="1" dirty="0" smtClean="0">
                <a:cs typeface="Segoe UI" pitchFamily="34" charset="0"/>
              </a:rPr>
              <a:t>La angiografía, </a:t>
            </a:r>
            <a:r>
              <a:rPr lang="es-MX" sz="1200" dirty="0" smtClean="0">
                <a:cs typeface="Segoe UI" pitchFamily="34" charset="0"/>
              </a:rPr>
              <a:t>mediante la cual se inyecta en el torrente sanguíneo un medio de contraste para ver el interior de las arterias en una placa radiográfica.</a:t>
            </a:r>
          </a:p>
          <a:p>
            <a:pPr marL="0" indent="0" algn="just">
              <a:buNone/>
            </a:pPr>
            <a:endParaRPr lang="es-MX" sz="1200" dirty="0" smtClean="0">
              <a:cs typeface="Segoe UI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200" b="1" dirty="0" smtClean="0"/>
              <a:t>La ecografía </a:t>
            </a:r>
            <a:r>
              <a:rPr lang="es-MX" sz="1200" b="1" dirty="0" err="1" smtClean="0"/>
              <a:t>intravascular</a:t>
            </a:r>
            <a:r>
              <a:rPr lang="es-MX" sz="1200" b="1" dirty="0" smtClean="0"/>
              <a:t> </a:t>
            </a:r>
            <a:r>
              <a:rPr lang="es-MX" sz="1200" dirty="0" smtClean="0"/>
              <a:t>que emplea un transductor de ultrasonido en la punta de un catéter para obtener imágenes de la luz y la pared arterial.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sz="1200" dirty="0" smtClean="0"/>
          </a:p>
          <a:p>
            <a:pPr marL="0" indent="0" algn="just">
              <a:buNone/>
            </a:pPr>
            <a:endParaRPr lang="es-MX" sz="12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1200" b="1" dirty="0" smtClean="0"/>
              <a:t>La tomografía computarizada </a:t>
            </a:r>
            <a:r>
              <a:rPr lang="es-MX" sz="1200" dirty="0" smtClean="0"/>
              <a:t>crea imágenes generadas por computadora del corazón, el cerebro u otras partes del cuerpo. La prueba puede mostrar el endurecimiento y estrechamiento de las grandes arterias.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D58F-2FAD-414F-9E6D-97205CD3E0A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13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696"/>
            <a:ext cx="1008112" cy="11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68" y="136326"/>
            <a:ext cx="1286648" cy="11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2761221" y="229592"/>
            <a:ext cx="3621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baseline="0" dirty="0" smtClean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baseline="0" dirty="0" smtClean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2440445" y="1563638"/>
            <a:ext cx="13761912" cy="22523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923679"/>
            <a:ext cx="7772400" cy="1546390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97514"/>
            <a:ext cx="1296143" cy="8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743200" y="3958766"/>
            <a:ext cx="6400800" cy="41318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06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5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3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F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F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9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9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1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0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hweb.bumc.bu.edu/otlt/mphmodules/ph/ph709_heart/PH709_Heart3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s://vizhub.healthdata.org/gbd-compare/" TargetMode="External"/><Relationship Id="rId4" Type="http://schemas.openxmlformats.org/officeDocument/2006/relationships/hyperlink" Target="http://www.who.int/mediacentre/factsheets/fs310/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90/1677-5449.0089" TargetMode="External"/><Relationship Id="rId2" Type="http://schemas.openxmlformats.org/officeDocument/2006/relationships/hyperlink" Target="http://www.scielo.br/scielo.php?script=sci_arttext&amp;pid=S167754492015000300275&amp;lng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dmanuals.com/es/professional/trastornoscardiovasculares/arteriosclerosis/aterosclerosis#v933856_es" TargetMode="External"/><Relationship Id="rId4" Type="http://schemas.openxmlformats.org/officeDocument/2006/relationships/hyperlink" Target="http://www.nature.com/ni/journal/v12/n3/full/ni.200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ATEROSCLEROSIS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err="1" smtClean="0"/>
              <a:t>Lizeth</a:t>
            </a:r>
            <a:r>
              <a:rPr lang="es-MX" dirty="0" smtClean="0"/>
              <a:t> Verónica Sauceda Loredo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4048" y="4245937"/>
            <a:ext cx="413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schemeClr val="tx1"/>
                </a:solidFill>
              </a:rPr>
              <a:t>Grupo:</a:t>
            </a:r>
            <a:r>
              <a:rPr lang="es-MX" sz="1400" baseline="0" dirty="0" smtClean="0">
                <a:solidFill>
                  <a:schemeClr val="tx1"/>
                </a:solidFill>
              </a:rPr>
              <a:t> III-1</a:t>
            </a:r>
          </a:p>
          <a:p>
            <a:pPr algn="r"/>
            <a:r>
              <a:rPr lang="es-MX" sz="1400" baseline="0" dirty="0" smtClean="0">
                <a:solidFill>
                  <a:schemeClr val="tx1"/>
                </a:solidFill>
              </a:rPr>
              <a:t>Dra. María Guadalupe Ramírez Zepeda</a:t>
            </a:r>
          </a:p>
          <a:p>
            <a:pPr algn="r"/>
            <a:endParaRPr lang="es-MX" sz="1400" baseline="0" dirty="0" smtClean="0">
              <a:solidFill>
                <a:schemeClr val="tx1"/>
              </a:solidFill>
            </a:endParaRPr>
          </a:p>
          <a:p>
            <a:pPr algn="r"/>
            <a:r>
              <a:rPr lang="es-MX" sz="1400" baseline="0" dirty="0" smtClean="0">
                <a:solidFill>
                  <a:schemeClr val="tx1"/>
                </a:solidFill>
              </a:rPr>
              <a:t>Culiacán, Sinaloa a </a:t>
            </a:r>
            <a:r>
              <a:rPr lang="es-MX" sz="1400" baseline="0" dirty="0" smtClean="0">
                <a:solidFill>
                  <a:schemeClr val="tx1"/>
                </a:solidFill>
              </a:rPr>
              <a:t>12 </a:t>
            </a:r>
            <a:r>
              <a:rPr lang="es-MX" sz="1400" baseline="0" dirty="0" smtClean="0">
                <a:solidFill>
                  <a:schemeClr val="tx1"/>
                </a:solidFill>
              </a:rPr>
              <a:t>de Enero de 2018</a:t>
            </a: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INMUNOPATOLOGÍA</a:t>
            </a:r>
            <a:endParaRPr lang="es-ES_tradnl" dirty="0"/>
          </a:p>
        </p:txBody>
      </p:sp>
      <p:pic>
        <p:nvPicPr>
          <p:cNvPr id="1026" name="Picture 2" descr="https://media.springernature.com/m685/nature-assets/ni/journal/v12/n3/images/ni.2001-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7574"/>
            <a:ext cx="5760640" cy="36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MANIFESTACIONES CLÍNICAS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La aterosclerosis temprana permanece asintomática, a menudo durante varias décadas</a:t>
            </a:r>
            <a:r>
              <a:rPr lang="es-MX" sz="2800" dirty="0" smtClean="0"/>
              <a:t>.</a:t>
            </a:r>
          </a:p>
          <a:p>
            <a:pPr algn="just"/>
            <a:endParaRPr lang="es-MX" sz="2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99215748"/>
              </p:ext>
            </p:extLst>
          </p:nvPr>
        </p:nvGraphicFramePr>
        <p:xfrm>
          <a:off x="2267744" y="2355726"/>
          <a:ext cx="492020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91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DIAGNÓSTICO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821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 Y CONTROL</a:t>
            </a:r>
            <a:endParaRPr lang="es-ES_tradn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0054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96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BIBLIOGRAFÍA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600" dirty="0" smtClean="0"/>
              <a:t>1.Suarez </a:t>
            </a:r>
            <a:r>
              <a:rPr lang="es-MX" sz="1600" dirty="0"/>
              <a:t>Loaiza Jorge. Fisiopatología de la ateroesclerosis, primera parte. Rev. </a:t>
            </a:r>
            <a:r>
              <a:rPr lang="es-MX" sz="1600" dirty="0" err="1"/>
              <a:t>costarric</a:t>
            </a:r>
            <a:r>
              <a:rPr lang="es-MX" sz="1600" dirty="0"/>
              <a:t>. </a:t>
            </a:r>
            <a:r>
              <a:rPr lang="es-MX" sz="1600" dirty="0" err="1"/>
              <a:t>cardiol</a:t>
            </a:r>
            <a:r>
              <a:rPr lang="es-MX" sz="1600" dirty="0"/>
              <a:t>  [Internet]. 2001  </a:t>
            </a:r>
            <a:r>
              <a:rPr lang="es-MX" sz="1600" dirty="0" err="1" smtClean="0"/>
              <a:t>Ago</a:t>
            </a:r>
            <a:r>
              <a:rPr lang="es-MX" sz="1600" dirty="0" smtClean="0"/>
              <a:t> </a:t>
            </a:r>
            <a:r>
              <a:rPr lang="es-MX" sz="1600" dirty="0"/>
              <a:t>[</a:t>
            </a:r>
            <a:r>
              <a:rPr lang="es-MX" sz="1600" dirty="0" smtClean="0"/>
              <a:t>citado</a:t>
            </a:r>
            <a:r>
              <a:rPr lang="es-MX" sz="1600" dirty="0"/>
              <a:t>  </a:t>
            </a:r>
            <a:r>
              <a:rPr lang="es-MX" sz="1600" dirty="0" smtClean="0"/>
              <a:t>22 de Dic 2017] </a:t>
            </a:r>
            <a:r>
              <a:rPr lang="es-MX" sz="1600" dirty="0"/>
              <a:t>;  3( 2 ): 54-63. </a:t>
            </a:r>
            <a:r>
              <a:rPr lang="es-MX" sz="1600" dirty="0" smtClean="0"/>
              <a:t>Disponible </a:t>
            </a:r>
            <a:r>
              <a:rPr lang="es-MX" sz="1600" dirty="0" err="1" smtClean="0"/>
              <a:t>en:http</a:t>
            </a:r>
            <a:r>
              <a:rPr lang="es-MX" sz="1600" dirty="0"/>
              <a:t>://</a:t>
            </a:r>
            <a:r>
              <a:rPr lang="es-MX" sz="1600" dirty="0" smtClean="0"/>
              <a:t>www.scielo.sa.cr/scielo.php?script=sci_arttext&amp;pid=S140941422001000200009&amp;lng=en</a:t>
            </a:r>
            <a:r>
              <a:rPr lang="es-MX" sz="1600" dirty="0"/>
              <a:t>.</a:t>
            </a:r>
            <a:endParaRPr lang="es-MX" sz="1500" dirty="0" smtClean="0"/>
          </a:p>
          <a:p>
            <a:pPr marL="0" indent="0" algn="just">
              <a:buNone/>
            </a:pPr>
            <a:r>
              <a:rPr lang="es-MX" sz="1500" dirty="0" smtClean="0"/>
              <a:t>2.S</a:t>
            </a:r>
            <a:r>
              <a:rPr lang="es-MX" sz="1500" dirty="0" smtClean="0"/>
              <a:t>phweb.bumc.bu.edu[internet</a:t>
            </a:r>
            <a:r>
              <a:rPr lang="es-MX" sz="1500" dirty="0" smtClean="0"/>
              <a:t>] Boston EE.UU: </a:t>
            </a:r>
            <a:r>
              <a:rPr lang="es-MX" sz="1500" dirty="0"/>
              <a:t>Wayne W. </a:t>
            </a:r>
            <a:r>
              <a:rPr lang="es-MX" sz="1500" dirty="0" smtClean="0"/>
              <a:t>LaMorte;2016[ actualizado 8 de oct 2016; citado 3 de ene 2018].Disponible en: </a:t>
            </a:r>
          </a:p>
          <a:p>
            <a:pPr marL="0" indent="0" algn="just">
              <a:buNone/>
            </a:pPr>
            <a:r>
              <a:rPr lang="es-MX" sz="1500" dirty="0">
                <a:hlinkClick r:id="rId3"/>
              </a:rPr>
              <a:t>http://</a:t>
            </a:r>
            <a:r>
              <a:rPr lang="es-MX" sz="1500" dirty="0" smtClean="0">
                <a:hlinkClick r:id="rId3"/>
              </a:rPr>
              <a:t>sphweb.bumc.bu.edu/otlt/mphmodules/ph/ph709_heart/PH709_Heart3.html</a:t>
            </a:r>
            <a:r>
              <a:rPr lang="es-MX" sz="1500" dirty="0" smtClean="0"/>
              <a:t> </a:t>
            </a:r>
          </a:p>
          <a:p>
            <a:pPr marL="0" lvl="1" indent="0" algn="just">
              <a:buNone/>
            </a:pPr>
            <a:r>
              <a:rPr lang="es-MX" sz="1500" dirty="0" smtClean="0"/>
              <a:t>3.Who.int[internet]EE.UU</a:t>
            </a:r>
            <a:r>
              <a:rPr lang="es-MX" sz="1500" dirty="0" smtClean="0"/>
              <a:t>: </a:t>
            </a:r>
            <a:r>
              <a:rPr lang="es-MX" sz="1500" dirty="0"/>
              <a:t>[actualizado 2017; citado 22 de Dic  </a:t>
            </a:r>
            <a:r>
              <a:rPr lang="es-MX" sz="1500" dirty="0" smtClean="0"/>
              <a:t>2017]. </a:t>
            </a:r>
            <a:r>
              <a:rPr lang="es-MX" sz="1500" dirty="0"/>
              <a:t>D</a:t>
            </a:r>
            <a:r>
              <a:rPr lang="es-MX" sz="1500" dirty="0" smtClean="0"/>
              <a:t>isponible </a:t>
            </a:r>
            <a:r>
              <a:rPr lang="es-MX" sz="1500" dirty="0"/>
              <a:t>en: </a:t>
            </a:r>
          </a:p>
          <a:p>
            <a:pPr marL="0" lvl="1" indent="0" algn="just">
              <a:buNone/>
            </a:pPr>
            <a:r>
              <a:rPr lang="es-MX" sz="1500" dirty="0">
                <a:hlinkClick r:id="rId4"/>
              </a:rPr>
              <a:t>http://www.who.int/mediacentre/factsheets/fs310/es/</a:t>
            </a:r>
            <a:r>
              <a:rPr lang="es-MX" sz="1500" dirty="0"/>
              <a:t> </a:t>
            </a:r>
            <a:endParaRPr lang="es-MX" sz="1500" dirty="0" smtClean="0"/>
          </a:p>
          <a:p>
            <a:pPr marL="0" lvl="1" indent="0" algn="just">
              <a:buNone/>
            </a:pPr>
            <a:r>
              <a:rPr lang="es-MX" sz="1500" dirty="0" smtClean="0"/>
              <a:t>4.H</a:t>
            </a:r>
            <a:r>
              <a:rPr lang="es-MX" sz="1500" dirty="0" smtClean="0"/>
              <a:t>ealthdata.org[internet]EE.UU</a:t>
            </a:r>
            <a:r>
              <a:rPr lang="es-MX" sz="1500" dirty="0" smtClean="0"/>
              <a:t>: IHME;2007[actualizado 2016; citado 3 de ene 2018]. Disponible en: </a:t>
            </a:r>
          </a:p>
          <a:p>
            <a:pPr marL="0" lvl="1" indent="0" algn="just">
              <a:buNone/>
            </a:pPr>
            <a:r>
              <a:rPr lang="es-MX" sz="1500" dirty="0">
                <a:hlinkClick r:id="rId5"/>
              </a:rPr>
              <a:t>https://vizhub.healthdata.org/gbd-compare</a:t>
            </a:r>
            <a:r>
              <a:rPr lang="es-MX" sz="1500" dirty="0" smtClean="0">
                <a:hlinkClick r:id="rId5"/>
              </a:rPr>
              <a:t>/</a:t>
            </a:r>
            <a:r>
              <a:rPr lang="es-MX" sz="1500" dirty="0" smtClean="0"/>
              <a:t> </a:t>
            </a:r>
          </a:p>
          <a:p>
            <a:pPr marL="0" lvl="1" indent="0" algn="just">
              <a:buNone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9759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BIBLIOGRAFÍA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 algn="just">
              <a:buNone/>
            </a:pPr>
            <a:r>
              <a:rPr lang="es-MX" sz="1600" dirty="0"/>
              <a:t>5</a:t>
            </a:r>
            <a:r>
              <a:rPr lang="es-MX" sz="1600" dirty="0" smtClean="0"/>
              <a:t>.Matkovski </a:t>
            </a:r>
            <a:r>
              <a:rPr lang="es-MX" sz="1600" dirty="0"/>
              <a:t>Paula Dayana, Rocha </a:t>
            </a:r>
            <a:r>
              <a:rPr lang="es-MX" sz="1600" dirty="0" err="1"/>
              <a:t>Filho</a:t>
            </a:r>
            <a:r>
              <a:rPr lang="es-MX" sz="1600" dirty="0"/>
              <a:t> Jorge Oliveira da, </a:t>
            </a:r>
            <a:r>
              <a:rPr lang="es-MX" sz="1600" dirty="0" err="1"/>
              <a:t>Candemil</a:t>
            </a:r>
            <a:r>
              <a:rPr lang="es-MX" sz="1600" dirty="0"/>
              <a:t> Patrick Cardoso, </a:t>
            </a:r>
            <a:r>
              <a:rPr lang="es-MX" sz="1600" dirty="0" err="1"/>
              <a:t>Zucco</a:t>
            </a:r>
            <a:r>
              <a:rPr lang="es-MX" sz="1600" dirty="0"/>
              <a:t> </a:t>
            </a:r>
            <a:r>
              <a:rPr lang="es-MX" sz="1600" dirty="0" err="1"/>
              <a:t>Fabrício</a:t>
            </a:r>
            <a:r>
              <a:rPr lang="es-MX" sz="1600" dirty="0"/>
              <a:t>, </a:t>
            </a:r>
            <a:r>
              <a:rPr lang="es-MX" sz="1600" dirty="0" err="1"/>
              <a:t>Belz</a:t>
            </a:r>
            <a:r>
              <a:rPr lang="es-MX" sz="1600" dirty="0"/>
              <a:t> </a:t>
            </a:r>
            <a:r>
              <a:rPr lang="es-MX" sz="1600" dirty="0" err="1"/>
              <a:t>Walmor</a:t>
            </a:r>
            <a:r>
              <a:rPr lang="es-MX" sz="1600" dirty="0"/>
              <a:t> Erwin, </a:t>
            </a:r>
            <a:r>
              <a:rPr lang="es-MX" sz="1600" dirty="0" err="1"/>
              <a:t>Loures</a:t>
            </a:r>
            <a:r>
              <a:rPr lang="es-MX" sz="1600" dirty="0"/>
              <a:t> João Marcelo </a:t>
            </a:r>
            <a:r>
              <a:rPr lang="es-MX" sz="1600" dirty="0" err="1"/>
              <a:t>Gonçalves</a:t>
            </a:r>
            <a:r>
              <a:rPr lang="es-MX" sz="1600" dirty="0"/>
              <a:t> da Rocha et al . </a:t>
            </a:r>
            <a:r>
              <a:rPr lang="es-MX" sz="1600" dirty="0" err="1"/>
              <a:t>Treatment</a:t>
            </a:r>
            <a:r>
              <a:rPr lang="es-MX" sz="1600" dirty="0"/>
              <a:t> of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atherosclerotic</a:t>
            </a:r>
            <a:r>
              <a:rPr lang="es-MX" sz="1600" dirty="0"/>
              <a:t> </a:t>
            </a:r>
            <a:r>
              <a:rPr lang="es-MX" sz="1600" dirty="0" err="1"/>
              <a:t>aneurysm</a:t>
            </a:r>
            <a:r>
              <a:rPr lang="es-MX" sz="1600" dirty="0"/>
              <a:t> of </a:t>
            </a:r>
            <a:r>
              <a:rPr lang="es-MX" sz="1600" dirty="0" err="1"/>
              <a:t>the</a:t>
            </a:r>
            <a:r>
              <a:rPr lang="es-MX" sz="1600" dirty="0"/>
              <a:t> superficial temporal </a:t>
            </a:r>
            <a:r>
              <a:rPr lang="es-MX" sz="1600" dirty="0" err="1"/>
              <a:t>artery</a:t>
            </a:r>
            <a:r>
              <a:rPr lang="es-MX" sz="1600" dirty="0"/>
              <a:t>: case </a:t>
            </a:r>
            <a:r>
              <a:rPr lang="es-MX" sz="1600" dirty="0" err="1"/>
              <a:t>report</a:t>
            </a:r>
            <a:r>
              <a:rPr lang="es-MX" sz="1600" dirty="0"/>
              <a:t>. J. </a:t>
            </a:r>
            <a:r>
              <a:rPr lang="es-MX" sz="1600" dirty="0" err="1"/>
              <a:t>vasc</a:t>
            </a:r>
            <a:r>
              <a:rPr lang="es-MX" sz="1600" dirty="0"/>
              <a:t>. </a:t>
            </a:r>
            <a:r>
              <a:rPr lang="es-MX" sz="1600" dirty="0" err="1"/>
              <a:t>bras</a:t>
            </a:r>
            <a:r>
              <a:rPr lang="es-MX" sz="1600" dirty="0"/>
              <a:t>.  [Internet]. 2015  </a:t>
            </a:r>
            <a:r>
              <a:rPr lang="es-MX" sz="1600" dirty="0" err="1"/>
              <a:t>Sep</a:t>
            </a:r>
            <a:r>
              <a:rPr lang="es-MX" sz="1600" dirty="0"/>
              <a:t> [citado 04 enero 2018] ;  14( 3 ): 275-279. Disponible en:</a:t>
            </a:r>
          </a:p>
          <a:p>
            <a:pPr marL="0" lvl="1" indent="0" algn="just">
              <a:buNone/>
            </a:pPr>
            <a:r>
              <a:rPr lang="es-MX" sz="1600" dirty="0">
                <a:hlinkClick r:id="rId2"/>
              </a:rPr>
              <a:t>http://www.scielo.br/scielo.php?script=sci_arttext&amp;pid=S167754492015000300275&amp;lng=en</a:t>
            </a:r>
            <a:r>
              <a:rPr lang="es-MX" sz="1600" dirty="0"/>
              <a:t>. </a:t>
            </a:r>
            <a:r>
              <a:rPr lang="es-MX" sz="1600" dirty="0">
                <a:hlinkClick r:id="rId3"/>
              </a:rPr>
              <a:t>http://dx.doi.org/10.1590/1677-5449.0089</a:t>
            </a:r>
            <a:r>
              <a:rPr lang="es-MX" sz="1600" dirty="0"/>
              <a:t>. </a:t>
            </a:r>
          </a:p>
          <a:p>
            <a:pPr marL="0" lvl="1" indent="0">
              <a:buNone/>
            </a:pPr>
            <a:r>
              <a:rPr lang="es-MX" sz="1600" dirty="0"/>
              <a:t>6</a:t>
            </a:r>
            <a:r>
              <a:rPr lang="es-MX" sz="1600" dirty="0" smtClean="0"/>
              <a:t>.Nature.com[Internet</a:t>
            </a:r>
            <a:r>
              <a:rPr lang="es-MX" sz="1600" dirty="0" smtClean="0"/>
              <a:t>] Reino </a:t>
            </a:r>
            <a:r>
              <a:rPr lang="es-MX" sz="1600" dirty="0" err="1" smtClean="0"/>
              <a:t>unido:nature</a:t>
            </a:r>
            <a:r>
              <a:rPr lang="es-MX" sz="1600" dirty="0" smtClean="0"/>
              <a:t>; 2011[15 </a:t>
            </a:r>
            <a:r>
              <a:rPr lang="es-MX" sz="1600" dirty="0"/>
              <a:t>Feb 2011;citado 05 dic 2014].Disponible en: </a:t>
            </a:r>
            <a:endParaRPr lang="es-MX" sz="1600" dirty="0" smtClean="0"/>
          </a:p>
          <a:p>
            <a:pPr marL="0" lvl="1" indent="0">
              <a:buNone/>
            </a:pPr>
            <a:r>
              <a:rPr lang="es-MX" sz="1600" dirty="0" smtClean="0">
                <a:hlinkClick r:id="rId4"/>
              </a:rPr>
              <a:t>http</a:t>
            </a:r>
            <a:r>
              <a:rPr lang="es-MX" sz="1600" dirty="0">
                <a:hlinkClick r:id="rId4"/>
              </a:rPr>
              <a:t>://</a:t>
            </a:r>
            <a:r>
              <a:rPr lang="es-MX" sz="1600" dirty="0" smtClean="0">
                <a:hlinkClick r:id="rId4"/>
              </a:rPr>
              <a:t>www.nature.com/ni/journal/v12/n3/full/ni.2001.html</a:t>
            </a:r>
            <a:endParaRPr lang="es-MX" sz="1600" dirty="0" smtClean="0"/>
          </a:p>
          <a:p>
            <a:pPr marL="0" lvl="1" indent="0">
              <a:buNone/>
            </a:pPr>
            <a:r>
              <a:rPr lang="es-MX" sz="1600" dirty="0"/>
              <a:t>7</a:t>
            </a:r>
            <a:r>
              <a:rPr lang="es-MX" sz="1600" dirty="0" smtClean="0"/>
              <a:t>.Msdmanuals.com</a:t>
            </a:r>
            <a:r>
              <a:rPr lang="es-MX" sz="1600" dirty="0"/>
              <a:t>[ internet] USA: Manual MSD; 1899[ actualizado 2017;  citado 22 de Dic 2017</a:t>
            </a:r>
            <a:r>
              <a:rPr lang="es-MX" sz="1600" dirty="0" smtClean="0"/>
              <a:t>]. Disponible en:</a:t>
            </a:r>
          </a:p>
          <a:p>
            <a:pPr marL="0" lvl="1" indent="0">
              <a:buNone/>
            </a:pPr>
            <a:r>
              <a:rPr lang="es-MX" sz="1600" dirty="0" smtClean="0">
                <a:hlinkClick r:id="rId5"/>
              </a:rPr>
              <a:t>http</a:t>
            </a:r>
            <a:r>
              <a:rPr lang="es-MX" sz="1600" dirty="0">
                <a:hlinkClick r:id="rId5"/>
              </a:rPr>
              <a:t>://www.msdmanuals.com/es/professional/trastornoscardiovasculares/arteriosclerosis/aterosclerosis#v933856_es</a:t>
            </a:r>
            <a:r>
              <a:rPr lang="es-MX" sz="1600" dirty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5699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602" y="0"/>
            <a:ext cx="8229600" cy="857250"/>
          </a:xfrm>
        </p:spPr>
        <p:txBody>
          <a:bodyPr/>
          <a:lstStyle/>
          <a:p>
            <a:r>
              <a:rPr lang="es-ES_tradnl" dirty="0" smtClean="0"/>
              <a:t>ATEROSCLEROSIS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8602" y="857250"/>
            <a:ext cx="8229600" cy="3394472"/>
          </a:xfrm>
        </p:spPr>
        <p:txBody>
          <a:bodyPr>
            <a:normAutofit/>
          </a:bodyPr>
          <a:lstStyle/>
          <a:p>
            <a:pPr algn="just"/>
            <a:r>
              <a:rPr lang="es-MX" sz="1800" dirty="0"/>
              <a:t>Se denomina </a:t>
            </a:r>
            <a:r>
              <a:rPr lang="es-MX" sz="1800" dirty="0" smtClean="0"/>
              <a:t>arteriosclerosis </a:t>
            </a:r>
            <a:r>
              <a:rPr lang="es-MX" sz="1800" dirty="0"/>
              <a:t>al endurecimiento y perdida de elasticidad de las arterias.</a:t>
            </a:r>
          </a:p>
          <a:p>
            <a:pPr algn="just"/>
            <a:r>
              <a:rPr lang="es-MX" sz="1800" dirty="0"/>
              <a:t>Enfermedad </a:t>
            </a:r>
            <a:r>
              <a:rPr lang="en-US" sz="1800" dirty="0" err="1">
                <a:cs typeface="Segoe UI" pitchFamily="34" charset="0"/>
              </a:rPr>
              <a:t>caracterizada</a:t>
            </a:r>
            <a:r>
              <a:rPr lang="en-US" sz="1800" dirty="0">
                <a:cs typeface="Segoe UI" pitchFamily="34" charset="0"/>
              </a:rPr>
              <a:t> </a:t>
            </a:r>
            <a:r>
              <a:rPr lang="en-US" sz="1800" dirty="0" err="1">
                <a:cs typeface="Segoe UI" pitchFamily="34" charset="0"/>
              </a:rPr>
              <a:t>por</a:t>
            </a:r>
            <a:r>
              <a:rPr lang="en-US" sz="1800" dirty="0">
                <a:cs typeface="Segoe UI" pitchFamily="34" charset="0"/>
              </a:rPr>
              <a:t> la </a:t>
            </a:r>
            <a:r>
              <a:rPr lang="en-US" sz="1800" dirty="0" err="1">
                <a:cs typeface="Segoe UI" pitchFamily="34" charset="0"/>
              </a:rPr>
              <a:t>existencia</a:t>
            </a:r>
            <a:r>
              <a:rPr lang="en-US" sz="1800" dirty="0">
                <a:cs typeface="Segoe UI" pitchFamily="34" charset="0"/>
              </a:rPr>
              <a:t> de </a:t>
            </a:r>
            <a:r>
              <a:rPr lang="en-US" sz="1800" dirty="0" err="1">
                <a:cs typeface="Segoe UI" pitchFamily="34" charset="0"/>
              </a:rPr>
              <a:t>placas</a:t>
            </a:r>
            <a:r>
              <a:rPr lang="en-US" sz="1800" dirty="0">
                <a:cs typeface="Segoe UI" pitchFamily="34" charset="0"/>
              </a:rPr>
              <a:t> que </a:t>
            </a:r>
            <a:r>
              <a:rPr lang="en-US" sz="1800" dirty="0" err="1">
                <a:cs typeface="Segoe UI" pitchFamily="34" charset="0"/>
              </a:rPr>
              <a:t>protuyen</a:t>
            </a:r>
            <a:r>
              <a:rPr lang="en-US" sz="1800" dirty="0">
                <a:cs typeface="Segoe UI" pitchFamily="34" charset="0"/>
              </a:rPr>
              <a:t> en la luz vascular, </a:t>
            </a:r>
            <a:r>
              <a:rPr lang="en-US" sz="1800" dirty="0" err="1">
                <a:cs typeface="Segoe UI" pitchFamily="34" charset="0"/>
              </a:rPr>
              <a:t>compuestas</a:t>
            </a:r>
            <a:r>
              <a:rPr lang="en-US" sz="1800" dirty="0">
                <a:cs typeface="Segoe UI" pitchFamily="34" charset="0"/>
              </a:rPr>
              <a:t> de </a:t>
            </a:r>
            <a:r>
              <a:rPr lang="en-US" sz="1800" dirty="0" err="1">
                <a:cs typeface="Segoe UI" pitchFamily="34" charset="0"/>
              </a:rPr>
              <a:t>lípidos</a:t>
            </a:r>
            <a:r>
              <a:rPr lang="en-US" sz="1800" dirty="0">
                <a:cs typeface="Segoe UI" pitchFamily="34" charset="0"/>
              </a:rPr>
              <a:t>, </a:t>
            </a:r>
            <a:r>
              <a:rPr lang="en-US" sz="1800" dirty="0" err="1">
                <a:cs typeface="Segoe UI" pitchFamily="34" charset="0"/>
              </a:rPr>
              <a:t>células</a:t>
            </a:r>
            <a:r>
              <a:rPr lang="en-US" sz="1800" dirty="0">
                <a:cs typeface="Segoe UI" pitchFamily="34" charset="0"/>
              </a:rPr>
              <a:t> de </a:t>
            </a:r>
            <a:r>
              <a:rPr lang="en-US" sz="1800" dirty="0" err="1">
                <a:cs typeface="Segoe UI" pitchFamily="34" charset="0"/>
              </a:rPr>
              <a:t>músculo</a:t>
            </a:r>
            <a:r>
              <a:rPr lang="en-US" sz="1800" dirty="0">
                <a:cs typeface="Segoe UI" pitchFamily="34" charset="0"/>
              </a:rPr>
              <a:t> </a:t>
            </a:r>
            <a:r>
              <a:rPr lang="en-US" sz="1800" dirty="0" err="1">
                <a:cs typeface="Segoe UI" pitchFamily="34" charset="0"/>
              </a:rPr>
              <a:t>liso</a:t>
            </a:r>
            <a:r>
              <a:rPr lang="en-US" sz="1800" dirty="0">
                <a:cs typeface="Segoe UI" pitchFamily="34" charset="0"/>
              </a:rPr>
              <a:t>, </a:t>
            </a:r>
            <a:r>
              <a:rPr lang="en-US" sz="1800" dirty="0" err="1">
                <a:cs typeface="Segoe UI" pitchFamily="34" charset="0"/>
              </a:rPr>
              <a:t>tejido</a:t>
            </a:r>
            <a:r>
              <a:rPr lang="en-US" sz="1800" dirty="0">
                <a:cs typeface="Segoe UI" pitchFamily="34" charset="0"/>
              </a:rPr>
              <a:t> </a:t>
            </a:r>
            <a:r>
              <a:rPr lang="en-US" sz="1800" dirty="0" err="1">
                <a:cs typeface="Segoe UI" pitchFamily="34" charset="0"/>
              </a:rPr>
              <a:t>conectivo</a:t>
            </a:r>
            <a:r>
              <a:rPr lang="en-US" sz="1800" dirty="0">
                <a:cs typeface="Segoe UI" pitchFamily="34" charset="0"/>
              </a:rPr>
              <a:t> </a:t>
            </a:r>
            <a:r>
              <a:rPr lang="en-US" sz="1800" dirty="0" err="1">
                <a:cs typeface="Segoe UI" pitchFamily="34" charset="0"/>
              </a:rPr>
              <a:t>amorfo</a:t>
            </a:r>
            <a:r>
              <a:rPr lang="en-US" sz="1800" dirty="0">
                <a:cs typeface="Segoe UI" pitchFamily="34" charset="0"/>
              </a:rPr>
              <a:t> y </a:t>
            </a:r>
            <a:r>
              <a:rPr lang="en-US" sz="1800" dirty="0" err="1">
                <a:cs typeface="Segoe UI" pitchFamily="34" charset="0"/>
              </a:rPr>
              <a:t>restos</a:t>
            </a:r>
            <a:r>
              <a:rPr lang="en-US" sz="1800" dirty="0">
                <a:cs typeface="Segoe UI" pitchFamily="34" charset="0"/>
              </a:rPr>
              <a:t> </a:t>
            </a:r>
            <a:r>
              <a:rPr lang="en-US" sz="1800" dirty="0" err="1">
                <a:cs typeface="Segoe UI" pitchFamily="34" charset="0"/>
              </a:rPr>
              <a:t>celulares</a:t>
            </a:r>
            <a:r>
              <a:rPr lang="en-US" sz="1800" dirty="0" smtClean="0">
                <a:cs typeface="Segoe UI" pitchFamily="34" charset="0"/>
              </a:rPr>
              <a:t>.</a:t>
            </a:r>
          </a:p>
          <a:p>
            <a:pPr algn="just"/>
            <a:endParaRPr lang="es-MX" sz="1400" dirty="0"/>
          </a:p>
          <a:p>
            <a:pPr marL="0" indent="0">
              <a:buNone/>
            </a:pPr>
            <a:endParaRPr lang="es-ES_tradn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9742"/>
            <a:ext cx="33226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0534" y="0"/>
            <a:ext cx="8229600" cy="857250"/>
          </a:xfrm>
        </p:spPr>
        <p:txBody>
          <a:bodyPr anchor="t"/>
          <a:lstStyle/>
          <a:p>
            <a:r>
              <a:rPr lang="es-MX" dirty="0"/>
              <a:t>ATEROSCLEROSIS</a:t>
            </a:r>
            <a:br>
              <a:rPr lang="es-MX" dirty="0"/>
            </a:br>
            <a:endParaRPr lang="es-MX" sz="1400" b="0" dirty="0">
              <a:solidFill>
                <a:schemeClr val="tx1"/>
              </a:solidFill>
              <a:effectLst/>
              <a:latin typeface="Segoe UI Light" panose="020B05020402040202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4814" y="915566"/>
            <a:ext cx="8229600" cy="3394472"/>
          </a:xfrm>
        </p:spPr>
        <p:txBody>
          <a:bodyPr/>
          <a:lstStyle/>
          <a:p>
            <a:pPr marL="0" indent="0" algn="just">
              <a:buNone/>
            </a:pPr>
            <a:endParaRPr lang="es-MX" sz="2000" b="1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99542"/>
            <a:ext cx="5919948" cy="40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ANTECEDENTES HISTÓRICOS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4618856" cy="339447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dirty="0">
                <a:cs typeface="Segoe UI" pitchFamily="34" charset="0"/>
              </a:rPr>
              <a:t>El primero que utilizo  el termino arterioesclerosis fue </a:t>
            </a:r>
            <a:r>
              <a:rPr lang="es-MX" b="1" dirty="0">
                <a:cs typeface="Segoe UI" pitchFamily="34" charset="0"/>
              </a:rPr>
              <a:t>Johann Friedrich </a:t>
            </a:r>
            <a:r>
              <a:rPr lang="es-MX" b="1" dirty="0" err="1">
                <a:cs typeface="Segoe UI" pitchFamily="34" charset="0"/>
              </a:rPr>
              <a:t>Lobstein</a:t>
            </a:r>
            <a:r>
              <a:rPr lang="es-MX" dirty="0">
                <a:cs typeface="Segoe UI" pitchFamily="34" charset="0"/>
              </a:rPr>
              <a:t> en 1829</a:t>
            </a:r>
            <a:r>
              <a:rPr lang="es-MX" b="1" dirty="0">
                <a:cs typeface="Segoe UI" pitchFamily="34" charset="0"/>
              </a:rPr>
              <a:t>.</a:t>
            </a:r>
          </a:p>
          <a:p>
            <a:pPr algn="just"/>
            <a:endParaRPr lang="es-MX" dirty="0">
              <a:cs typeface="Segoe UI" pitchFamily="34" charset="0"/>
            </a:endParaRPr>
          </a:p>
          <a:p>
            <a:pPr algn="just"/>
            <a:r>
              <a:rPr lang="es-MX" dirty="0">
                <a:cs typeface="Segoe UI" pitchFamily="34" charset="0"/>
              </a:rPr>
              <a:t>Quien puso acento en el aspecto macroscópico al tacto: endurecimiento de la pared vascular, fue el célebre patólogo alemán </a:t>
            </a:r>
            <a:r>
              <a:rPr lang="es-MX" b="1" dirty="0">
                <a:cs typeface="Segoe UI" pitchFamily="34" charset="0"/>
              </a:rPr>
              <a:t>Rodolfo Virchow </a:t>
            </a:r>
            <a:r>
              <a:rPr lang="es-MX" dirty="0">
                <a:cs typeface="Segoe UI" pitchFamily="34" charset="0"/>
              </a:rPr>
              <a:t>en 1856.</a:t>
            </a:r>
          </a:p>
          <a:p>
            <a:pPr algn="just"/>
            <a:endParaRPr lang="es-MX" dirty="0">
              <a:cs typeface="Segoe UI" pitchFamily="34" charset="0"/>
            </a:endParaRPr>
          </a:p>
          <a:p>
            <a:pPr algn="just"/>
            <a:r>
              <a:rPr lang="es-MX" dirty="0">
                <a:cs typeface="Segoe UI" pitchFamily="34" charset="0"/>
              </a:rPr>
              <a:t>Posteriormente en 1904, </a:t>
            </a:r>
            <a:r>
              <a:rPr lang="es-MX" b="1" dirty="0">
                <a:cs typeface="Segoe UI" pitchFamily="34" charset="0"/>
              </a:rPr>
              <a:t>Félix Jacob Marchand</a:t>
            </a:r>
            <a:r>
              <a:rPr lang="es-MX" dirty="0">
                <a:cs typeface="Segoe UI" pitchFamily="34" charset="0"/>
              </a:rPr>
              <a:t>, patólogo francés-alemán, fue quien introdujo el término </a:t>
            </a:r>
            <a:r>
              <a:rPr lang="es-MX" dirty="0" smtClean="0">
                <a:cs typeface="Segoe UI" pitchFamily="34" charset="0"/>
              </a:rPr>
              <a:t>aterosclerosis.</a:t>
            </a:r>
            <a:endParaRPr lang="es-MX" dirty="0">
              <a:cs typeface="Segoe UI" pitchFamily="34" charset="0"/>
            </a:endParaRPr>
          </a:p>
          <a:p>
            <a:endParaRPr lang="es-ES_trad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6" y="1059583"/>
            <a:ext cx="10013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6" y="2283720"/>
            <a:ext cx="1001349" cy="117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56" y="3455289"/>
            <a:ext cx="1001349" cy="12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6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962" y="0"/>
            <a:ext cx="8229600" cy="857250"/>
          </a:xfrm>
        </p:spPr>
        <p:txBody>
          <a:bodyPr/>
          <a:lstStyle/>
          <a:p>
            <a:r>
              <a:rPr lang="es-ES_tradnl" dirty="0" smtClean="0"/>
              <a:t>EPIDEMIOLOGÍA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059582"/>
            <a:ext cx="4330824" cy="353504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dirty="0" smtClean="0"/>
              <a:t>La </a:t>
            </a:r>
            <a:r>
              <a:rPr lang="es-MX" sz="2000" dirty="0"/>
              <a:t>cardiopatía isquémica y el accidente </a:t>
            </a:r>
            <a:r>
              <a:rPr lang="es-MX" sz="2000" dirty="0" smtClean="0"/>
              <a:t>cerebrovascular ocasionaron </a:t>
            </a:r>
            <a:r>
              <a:rPr lang="es-MX" sz="2000" dirty="0"/>
              <a:t>15 millones de defunciones en 2015 y han sido las principales causas de mortalidad durante los últimos 15 </a:t>
            </a:r>
            <a:r>
              <a:rPr lang="es-MX" sz="2000" dirty="0" smtClean="0"/>
              <a:t>años.</a:t>
            </a:r>
          </a:p>
          <a:p>
            <a:pPr marL="0" indent="0" algn="just">
              <a:buNone/>
            </a:pPr>
            <a:endParaRPr lang="es-MX" sz="2000" dirty="0"/>
          </a:p>
          <a:p>
            <a:pPr algn="just"/>
            <a:r>
              <a:rPr lang="es-MX" sz="2000" dirty="0"/>
              <a:t>En México </a:t>
            </a:r>
            <a:r>
              <a:rPr lang="es-MX" sz="2000" dirty="0" smtClean="0"/>
              <a:t>la cardiopatía isquémica en el 2016  fue la causa de </a:t>
            </a:r>
            <a:r>
              <a:rPr lang="es-MX" sz="2000" b="1" dirty="0" smtClean="0"/>
              <a:t>96 282 </a:t>
            </a:r>
            <a:r>
              <a:rPr lang="es-MX" sz="2000" dirty="0" smtClean="0"/>
              <a:t>defunciones.</a:t>
            </a:r>
            <a:endParaRPr lang="es-MX" sz="2000" dirty="0"/>
          </a:p>
          <a:p>
            <a:endParaRPr lang="es-ES_tradnl" dirty="0"/>
          </a:p>
        </p:txBody>
      </p:sp>
      <p:pic>
        <p:nvPicPr>
          <p:cNvPr id="5" name="4 Imagen" descr="OMS | Las 10 principales causas de defunción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2" t="19581" r="33286" b="18149"/>
          <a:stretch/>
        </p:blipFill>
        <p:spPr>
          <a:xfrm>
            <a:off x="4932040" y="1059582"/>
            <a:ext cx="3744416" cy="36196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950130" y="4621969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OMS 2015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19455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ETIOLOGÍA</a:t>
            </a:r>
            <a:endParaRPr lang="es-ES_tradn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66246"/>
              </p:ext>
            </p:extLst>
          </p:nvPr>
        </p:nvGraphicFramePr>
        <p:xfrm>
          <a:off x="683568" y="1491630"/>
          <a:ext cx="7643192" cy="310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06324"/>
              </p:ext>
            </p:extLst>
          </p:nvPr>
        </p:nvGraphicFramePr>
        <p:xfrm>
          <a:off x="755576" y="1059582"/>
          <a:ext cx="7560840" cy="37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560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Factores de riesgo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606"/>
            <a:ext cx="8229600" cy="857250"/>
          </a:xfrm>
        </p:spPr>
        <p:txBody>
          <a:bodyPr anchor="t"/>
          <a:lstStyle/>
          <a:p>
            <a:r>
              <a:rPr lang="es-ES_tradnl" dirty="0" smtClean="0"/>
              <a:t>FISIOPATOLOGÍA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40455"/>
            <a:ext cx="8229600" cy="3394472"/>
          </a:xfrm>
        </p:spPr>
        <p:txBody>
          <a:bodyPr/>
          <a:lstStyle/>
          <a:p>
            <a:pPr algn="just"/>
            <a:r>
              <a:rPr lang="es-MX" sz="1400" dirty="0" smtClean="0">
                <a:cs typeface="Segoe UI" pitchFamily="34" charset="0"/>
              </a:rPr>
              <a:t> </a:t>
            </a:r>
            <a:endParaRPr lang="es-MX" sz="1400" dirty="0">
              <a:cs typeface="Segoe UI" pitchFamily="34" charset="0"/>
            </a:endParaRPr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74910"/>
            <a:ext cx="4320480" cy="32379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4360" y="3912832"/>
            <a:ext cx="84352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Segmento </a:t>
            </a:r>
            <a:r>
              <a:rPr lang="es-MX" sz="1600" dirty="0"/>
              <a:t>arterial que exhibe grados variables de engrosamiento de la pared, con fibroplasia y focos de calcificación dentro de la túnica muscular, compatibles con un proceso aterosclerótico. Los números 1, 2 y 3 indican, las capas </a:t>
            </a:r>
            <a:r>
              <a:rPr lang="es-MX" sz="1600" dirty="0" smtClean="0"/>
              <a:t>intima, media </a:t>
            </a:r>
            <a:r>
              <a:rPr lang="es-MX" sz="1600" dirty="0"/>
              <a:t>y </a:t>
            </a:r>
            <a:r>
              <a:rPr lang="es-MX" sz="1600" dirty="0" smtClean="0"/>
              <a:t>adventicia, </a:t>
            </a:r>
            <a:r>
              <a:rPr lang="es-MX" sz="1600" dirty="0"/>
              <a:t>respectivamente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2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8910"/>
            <a:ext cx="2088232" cy="4596884"/>
          </a:xfrm>
        </p:spPr>
        <p:txBody>
          <a:bodyPr anchor="t"/>
          <a:lstStyle/>
          <a:p>
            <a:r>
              <a:rPr lang="es-ES_tradnl" dirty="0" smtClean="0"/>
              <a:t>IN</a:t>
            </a:r>
            <a:br>
              <a:rPr lang="es-ES_tradnl" dirty="0" smtClean="0"/>
            </a:br>
            <a:r>
              <a:rPr lang="es-ES_tradnl" dirty="0" smtClean="0"/>
              <a:t>MU</a:t>
            </a:r>
            <a:br>
              <a:rPr lang="es-ES_tradnl" dirty="0" smtClean="0"/>
            </a:br>
            <a:r>
              <a:rPr lang="es-ES_tradnl" dirty="0" smtClean="0"/>
              <a:t>NO</a:t>
            </a:r>
            <a:br>
              <a:rPr lang="es-ES_tradnl" dirty="0" smtClean="0"/>
            </a:br>
            <a:r>
              <a:rPr lang="es-ES_tradnl" dirty="0" smtClean="0"/>
              <a:t>PA</a:t>
            </a:r>
            <a:br>
              <a:rPr lang="es-ES_tradnl" dirty="0" smtClean="0"/>
            </a:br>
            <a:r>
              <a:rPr lang="es-ES_tradnl" dirty="0" smtClean="0"/>
              <a:t>TO</a:t>
            </a:r>
            <a:br>
              <a:rPr lang="es-ES_tradnl" dirty="0" smtClean="0"/>
            </a:br>
            <a:r>
              <a:rPr lang="es-ES_tradnl" dirty="0" smtClean="0"/>
              <a:t>LO</a:t>
            </a:r>
            <a:br>
              <a:rPr lang="es-ES_tradnl" dirty="0" smtClean="0"/>
            </a:br>
            <a:r>
              <a:rPr lang="es-ES_tradnl" dirty="0" smtClean="0"/>
              <a:t>GÍA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60549"/>
            <a:ext cx="3829050" cy="46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INMUNOPATOLOGÍA</a:t>
            </a:r>
            <a:endParaRPr lang="es-ES_trad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0359" y="1200150"/>
            <a:ext cx="6303281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617</Words>
  <Application>Microsoft Office PowerPoint</Application>
  <PresentationFormat>Presentación en pantalla (16:9)</PresentationFormat>
  <Paragraphs>114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ATEROSCLEROSIS</vt:lpstr>
      <vt:lpstr>ATEROSCLEROSIS</vt:lpstr>
      <vt:lpstr>ATEROSCLEROSIS </vt:lpstr>
      <vt:lpstr>ANTECEDENTES HISTÓRICOS</vt:lpstr>
      <vt:lpstr>EPIDEMIOLOGÍA</vt:lpstr>
      <vt:lpstr>ETIOLOGÍA</vt:lpstr>
      <vt:lpstr>FISIOPATOLOGÍA</vt:lpstr>
      <vt:lpstr>IN MU NO PA TO LO GÍA</vt:lpstr>
      <vt:lpstr>INMUNOPATOLOGÍA</vt:lpstr>
      <vt:lpstr>INMUNOPATOLOGÍA</vt:lpstr>
      <vt:lpstr>MANIFESTACIONES CLÍNICAS</vt:lpstr>
      <vt:lpstr>DIAGNÓSTICO</vt:lpstr>
      <vt:lpstr>TRATAMIENTO Y CONTROL</vt:lpstr>
      <vt:lpstr>BIBLIOGRAFÍA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Invitado</cp:lastModifiedBy>
  <cp:revision>58</cp:revision>
  <dcterms:created xsi:type="dcterms:W3CDTF">2017-12-10T02:45:38Z</dcterms:created>
  <dcterms:modified xsi:type="dcterms:W3CDTF">2018-01-09T04:49:23Z</dcterms:modified>
</cp:coreProperties>
</file>