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558FB-0546-42D3-8E32-21A72D18C2B2}" type="doc">
      <dgm:prSet loTypeId="urn:microsoft.com/office/officeart/2005/8/layout/hList2#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s-ES_tradnl"/>
        </a:p>
      </dgm:t>
    </dgm:pt>
    <dgm:pt modelId="{AE27C83B-06DE-436B-8092-0CC9FBEFFB72}">
      <dgm:prSet phldrT="[Texto]"/>
      <dgm:spPr/>
      <dgm:t>
        <a:bodyPr/>
        <a:lstStyle/>
        <a:p>
          <a:r>
            <a:rPr lang="es-MX" dirty="0">
              <a:latin typeface="Arial" pitchFamily="34" charset="0"/>
              <a:cs typeface="Arial" pitchFamily="34" charset="0"/>
            </a:rPr>
            <a:t>Genes</a:t>
          </a:r>
          <a:endParaRPr lang="es-ES_tradnl" dirty="0">
            <a:latin typeface="Arial" pitchFamily="34" charset="0"/>
            <a:cs typeface="Arial" pitchFamily="34" charset="0"/>
          </a:endParaRPr>
        </a:p>
      </dgm:t>
    </dgm:pt>
    <dgm:pt modelId="{2FEC51DF-2806-4E7C-9B83-FA486B10160C}" type="parTrans" cxnId="{4EF729A3-F25F-453D-9556-F8096C1A07DD}">
      <dgm:prSet/>
      <dgm:spPr/>
      <dgm:t>
        <a:bodyPr/>
        <a:lstStyle/>
        <a:p>
          <a:endParaRPr lang="es-ES_tradnl"/>
        </a:p>
      </dgm:t>
    </dgm:pt>
    <dgm:pt modelId="{1C4B3DCD-C902-48B2-9FCA-51735D703F85}" type="sibTrans" cxnId="{4EF729A3-F25F-453D-9556-F8096C1A07DD}">
      <dgm:prSet/>
      <dgm:spPr/>
      <dgm:t>
        <a:bodyPr/>
        <a:lstStyle/>
        <a:p>
          <a:endParaRPr lang="es-ES_tradnl"/>
        </a:p>
      </dgm:t>
    </dgm:pt>
    <dgm:pt modelId="{77879DAD-4549-4213-8B79-1A4DF9514FC5}">
      <dgm:prSet phldrT="[Texto]" custT="1"/>
      <dgm:spPr/>
      <dgm:t>
        <a:bodyPr/>
        <a:lstStyle/>
        <a:p>
          <a:endParaRPr lang="es-ES_tradnl" sz="1800" dirty="0">
            <a:latin typeface="Arial" pitchFamily="34" charset="0"/>
            <a:cs typeface="Arial" pitchFamily="34" charset="0"/>
          </a:endParaRPr>
        </a:p>
      </dgm:t>
    </dgm:pt>
    <dgm:pt modelId="{F921548C-D919-42B3-8760-2FE7F4DFB300}" type="parTrans" cxnId="{C26B0386-D29E-4A7B-AB57-5BA256E816C0}">
      <dgm:prSet/>
      <dgm:spPr/>
      <dgm:t>
        <a:bodyPr/>
        <a:lstStyle/>
        <a:p>
          <a:endParaRPr lang="es-ES_tradnl"/>
        </a:p>
      </dgm:t>
    </dgm:pt>
    <dgm:pt modelId="{1728C782-1B34-4735-8DA0-59F1D708E006}" type="sibTrans" cxnId="{C26B0386-D29E-4A7B-AB57-5BA256E816C0}">
      <dgm:prSet/>
      <dgm:spPr/>
      <dgm:t>
        <a:bodyPr/>
        <a:lstStyle/>
        <a:p>
          <a:endParaRPr lang="es-ES_tradnl"/>
        </a:p>
      </dgm:t>
    </dgm:pt>
    <dgm:pt modelId="{32D36D48-5E39-4ABB-A133-CFA205D5C266}">
      <dgm:prSet phldrT="[Texto]" custT="1"/>
      <dgm:spPr/>
      <dgm:t>
        <a:bodyPr/>
        <a:lstStyle/>
        <a:p>
          <a:r>
            <a:rPr lang="es-MX" sz="1400" dirty="0">
              <a:latin typeface="Arial" pitchFamily="34" charset="0"/>
              <a:cs typeface="Arial" pitchFamily="34" charset="0"/>
            </a:rPr>
            <a:t>Mutación en el gen p53 en más del 50% de los tumores malignos.</a:t>
          </a:r>
          <a:endParaRPr lang="es-ES_tradnl" sz="1400" dirty="0">
            <a:latin typeface="Arial" pitchFamily="34" charset="0"/>
            <a:cs typeface="Arial" pitchFamily="34" charset="0"/>
          </a:endParaRPr>
        </a:p>
      </dgm:t>
    </dgm:pt>
    <dgm:pt modelId="{DDBC3978-89C9-4F2D-936F-6A76B283E0D8}" type="parTrans" cxnId="{BADB7313-9C74-404C-9C95-CFCD7399C85F}">
      <dgm:prSet/>
      <dgm:spPr/>
      <dgm:t>
        <a:bodyPr/>
        <a:lstStyle/>
        <a:p>
          <a:endParaRPr lang="es-ES_tradnl"/>
        </a:p>
      </dgm:t>
    </dgm:pt>
    <dgm:pt modelId="{6066DB17-3644-4BC0-8EAE-43D125ACC1B8}" type="sibTrans" cxnId="{BADB7313-9C74-404C-9C95-CFCD7399C85F}">
      <dgm:prSet/>
      <dgm:spPr/>
      <dgm:t>
        <a:bodyPr/>
        <a:lstStyle/>
        <a:p>
          <a:endParaRPr lang="es-ES_tradnl"/>
        </a:p>
      </dgm:t>
    </dgm:pt>
    <dgm:pt modelId="{713B6CDF-CDD4-4E38-AAB9-B8008265AA77}">
      <dgm:prSet phldrT="[Texto]"/>
      <dgm:spPr/>
      <dgm:t>
        <a:bodyPr/>
        <a:lstStyle/>
        <a:p>
          <a:r>
            <a:rPr lang="es-MX" dirty="0">
              <a:latin typeface="Arial" pitchFamily="34" charset="0"/>
              <a:cs typeface="Arial" pitchFamily="34" charset="0"/>
            </a:rPr>
            <a:t>Microorganismos</a:t>
          </a:r>
          <a:endParaRPr lang="es-ES_tradnl" dirty="0">
            <a:latin typeface="Arial" pitchFamily="34" charset="0"/>
            <a:cs typeface="Arial" pitchFamily="34" charset="0"/>
          </a:endParaRPr>
        </a:p>
      </dgm:t>
    </dgm:pt>
    <dgm:pt modelId="{F1FE04DB-92B5-4BF5-9BE0-3FF8F8DF10B7}" type="parTrans" cxnId="{BA83BBDF-1FD6-4774-A720-EB3D028551B6}">
      <dgm:prSet/>
      <dgm:spPr/>
      <dgm:t>
        <a:bodyPr/>
        <a:lstStyle/>
        <a:p>
          <a:endParaRPr lang="es-ES_tradnl"/>
        </a:p>
      </dgm:t>
    </dgm:pt>
    <dgm:pt modelId="{7C6BC196-6153-4B27-8603-C32E94A5713F}" type="sibTrans" cxnId="{BA83BBDF-1FD6-4774-A720-EB3D028551B6}">
      <dgm:prSet/>
      <dgm:spPr/>
      <dgm:t>
        <a:bodyPr/>
        <a:lstStyle/>
        <a:p>
          <a:endParaRPr lang="es-ES_tradnl"/>
        </a:p>
      </dgm:t>
    </dgm:pt>
    <dgm:pt modelId="{B5A56A17-E068-480F-9584-EBF98A3204F7}">
      <dgm:prSet phldrT="[Texto]" custT="1"/>
      <dgm:spPr/>
      <dgm:t>
        <a:bodyPr/>
        <a:lstStyle/>
        <a:p>
          <a:r>
            <a:rPr lang="es-MX" sz="1600" dirty="0">
              <a:latin typeface="Arial" pitchFamily="34" charset="0"/>
              <a:cs typeface="Arial" pitchFamily="34" charset="0"/>
            </a:rPr>
            <a:t>El 20% de los tumores malignos está asociado a procesos infecciosos. </a:t>
          </a:r>
          <a:endParaRPr lang="es-ES_tradnl" sz="1600" dirty="0">
            <a:latin typeface="Arial" pitchFamily="34" charset="0"/>
            <a:cs typeface="Arial" pitchFamily="34" charset="0"/>
          </a:endParaRPr>
        </a:p>
      </dgm:t>
    </dgm:pt>
    <dgm:pt modelId="{987C1C2D-8A5D-4213-B127-D8CA979B61FC}" type="parTrans" cxnId="{59448847-31A4-46AE-B367-33C0676B1E8F}">
      <dgm:prSet/>
      <dgm:spPr/>
      <dgm:t>
        <a:bodyPr/>
        <a:lstStyle/>
        <a:p>
          <a:endParaRPr lang="es-ES_tradnl"/>
        </a:p>
      </dgm:t>
    </dgm:pt>
    <dgm:pt modelId="{26641ED7-D782-4E8F-9863-AA2C662AC1C2}" type="sibTrans" cxnId="{59448847-31A4-46AE-B367-33C0676B1E8F}">
      <dgm:prSet/>
      <dgm:spPr/>
      <dgm:t>
        <a:bodyPr/>
        <a:lstStyle/>
        <a:p>
          <a:endParaRPr lang="es-ES_tradnl"/>
        </a:p>
      </dgm:t>
    </dgm:pt>
    <dgm:pt modelId="{EAE5417F-DA40-4002-B98E-9037A2845128}">
      <dgm:prSet phldrT="[Texto]" custT="1"/>
      <dgm:spPr/>
      <dgm:t>
        <a:bodyPr/>
        <a:lstStyle/>
        <a:p>
          <a:r>
            <a:rPr lang="es-MX" sz="1400" dirty="0">
              <a:latin typeface="Arial" pitchFamily="34" charset="0"/>
              <a:cs typeface="Arial" pitchFamily="34" charset="0"/>
            </a:rPr>
            <a:t>Virus de </a:t>
          </a:r>
          <a:r>
            <a:rPr lang="es-MX" sz="1400" i="1" dirty="0">
              <a:latin typeface="Arial" pitchFamily="34" charset="0"/>
              <a:cs typeface="Arial" pitchFamily="34" charset="0"/>
            </a:rPr>
            <a:t>Epstein Barr.</a:t>
          </a:r>
          <a:endParaRPr lang="es-ES_tradnl" sz="1400" i="1" dirty="0">
            <a:latin typeface="Arial" pitchFamily="34" charset="0"/>
            <a:cs typeface="Arial" pitchFamily="34" charset="0"/>
          </a:endParaRPr>
        </a:p>
      </dgm:t>
    </dgm:pt>
    <dgm:pt modelId="{449881A6-B125-4961-920A-AAC01309264F}" type="parTrans" cxnId="{F4D87C49-253B-4B60-9DCB-8C00352E9D0F}">
      <dgm:prSet/>
      <dgm:spPr/>
      <dgm:t>
        <a:bodyPr/>
        <a:lstStyle/>
        <a:p>
          <a:endParaRPr lang="es-ES_tradnl"/>
        </a:p>
      </dgm:t>
    </dgm:pt>
    <dgm:pt modelId="{7EE91747-B3A8-4B2D-A640-C9D6BB686EE9}" type="sibTrans" cxnId="{F4D87C49-253B-4B60-9DCB-8C00352E9D0F}">
      <dgm:prSet/>
      <dgm:spPr/>
      <dgm:t>
        <a:bodyPr/>
        <a:lstStyle/>
        <a:p>
          <a:endParaRPr lang="es-ES_tradnl"/>
        </a:p>
      </dgm:t>
    </dgm:pt>
    <dgm:pt modelId="{B46FFA65-085B-4ED5-A5E8-BC09A5193583}">
      <dgm:prSet phldrT="[Texto]"/>
      <dgm:spPr/>
      <dgm:t>
        <a:bodyPr/>
        <a:lstStyle/>
        <a:p>
          <a:r>
            <a:rPr lang="es-MX" dirty="0">
              <a:latin typeface="Arial" pitchFamily="34" charset="0"/>
              <a:cs typeface="Arial" pitchFamily="34" charset="0"/>
            </a:rPr>
            <a:t>Inflamación</a:t>
          </a:r>
          <a:endParaRPr lang="es-ES_tradnl" dirty="0">
            <a:latin typeface="Arial" pitchFamily="34" charset="0"/>
            <a:cs typeface="Arial" pitchFamily="34" charset="0"/>
          </a:endParaRPr>
        </a:p>
      </dgm:t>
    </dgm:pt>
    <dgm:pt modelId="{0932E223-D07E-4AB3-B588-94D7ECA9BC3A}" type="parTrans" cxnId="{5AAE4A9F-A61E-45D4-9427-37664986344E}">
      <dgm:prSet/>
      <dgm:spPr/>
      <dgm:t>
        <a:bodyPr/>
        <a:lstStyle/>
        <a:p>
          <a:endParaRPr lang="es-ES_tradnl"/>
        </a:p>
      </dgm:t>
    </dgm:pt>
    <dgm:pt modelId="{88A25FD6-F371-4AE2-8E5B-8FEF2120773B}" type="sibTrans" cxnId="{5AAE4A9F-A61E-45D4-9427-37664986344E}">
      <dgm:prSet/>
      <dgm:spPr/>
      <dgm:t>
        <a:bodyPr/>
        <a:lstStyle/>
        <a:p>
          <a:endParaRPr lang="es-ES_tradnl"/>
        </a:p>
      </dgm:t>
    </dgm:pt>
    <dgm:pt modelId="{CB5A5A0B-3E10-44EA-AA5B-7CBBBB0906D5}">
      <dgm:prSet phldrT="[Texto]" custT="1"/>
      <dgm:spPr/>
      <dgm:t>
        <a:bodyPr/>
        <a:lstStyle/>
        <a:p>
          <a:r>
            <a:rPr lang="es-MX" sz="1400" dirty="0">
              <a:latin typeface="Arial" pitchFamily="34" charset="0"/>
              <a:cs typeface="Arial" pitchFamily="34" charset="0"/>
            </a:rPr>
            <a:t>Virus de la hepatitis B y C.</a:t>
          </a:r>
          <a:endParaRPr lang="es-ES_tradnl" sz="1400" dirty="0">
            <a:latin typeface="Arial" pitchFamily="34" charset="0"/>
            <a:cs typeface="Arial" pitchFamily="34" charset="0"/>
          </a:endParaRPr>
        </a:p>
      </dgm:t>
    </dgm:pt>
    <dgm:pt modelId="{59F13D46-5026-4CB7-B298-ED0C1DC1AAB2}" type="parTrans" cxnId="{658F772E-2C1B-4F78-9312-C726F98166E5}">
      <dgm:prSet/>
      <dgm:spPr/>
      <dgm:t>
        <a:bodyPr/>
        <a:lstStyle/>
        <a:p>
          <a:endParaRPr lang="es-ES_tradnl"/>
        </a:p>
      </dgm:t>
    </dgm:pt>
    <dgm:pt modelId="{3C215617-374E-4FAB-A01A-D8CAF9DA44F1}" type="sibTrans" cxnId="{658F772E-2C1B-4F78-9312-C726F98166E5}">
      <dgm:prSet/>
      <dgm:spPr/>
      <dgm:t>
        <a:bodyPr/>
        <a:lstStyle/>
        <a:p>
          <a:endParaRPr lang="es-ES_tradnl"/>
        </a:p>
      </dgm:t>
    </dgm:pt>
    <dgm:pt modelId="{C2714093-9746-4756-AC0D-E57291605272}">
      <dgm:prSet phldrT="[Texto]" custT="1"/>
      <dgm:spPr/>
      <dgm:t>
        <a:bodyPr/>
        <a:lstStyle/>
        <a:p>
          <a:r>
            <a:rPr lang="es-MX" sz="1400" dirty="0">
              <a:latin typeface="Arial" pitchFamily="34" charset="0"/>
              <a:cs typeface="Arial" pitchFamily="34" charset="0"/>
            </a:rPr>
            <a:t>Herpes virus 8.</a:t>
          </a:r>
          <a:endParaRPr lang="es-ES_tradnl" sz="1400" dirty="0">
            <a:latin typeface="Arial" pitchFamily="34" charset="0"/>
            <a:cs typeface="Arial" pitchFamily="34" charset="0"/>
          </a:endParaRPr>
        </a:p>
      </dgm:t>
    </dgm:pt>
    <dgm:pt modelId="{240C65F8-B13D-48CC-B4E6-ACDE97E4C370}" type="parTrans" cxnId="{FEAA4D51-E3E9-448E-813B-9DB2C1CA2BB4}">
      <dgm:prSet/>
      <dgm:spPr/>
      <dgm:t>
        <a:bodyPr/>
        <a:lstStyle/>
        <a:p>
          <a:endParaRPr lang="es-ES_tradnl"/>
        </a:p>
      </dgm:t>
    </dgm:pt>
    <dgm:pt modelId="{097A336A-5D1A-4923-9C6D-333C9FA848FA}" type="sibTrans" cxnId="{FEAA4D51-E3E9-448E-813B-9DB2C1CA2BB4}">
      <dgm:prSet/>
      <dgm:spPr/>
      <dgm:t>
        <a:bodyPr/>
        <a:lstStyle/>
        <a:p>
          <a:endParaRPr lang="es-ES_tradnl"/>
        </a:p>
      </dgm:t>
    </dgm:pt>
    <dgm:pt modelId="{523E9D8D-CFC1-44E3-A268-AB29D39574AF}">
      <dgm:prSet phldrT="[Texto]" custT="1"/>
      <dgm:spPr/>
      <dgm:t>
        <a:bodyPr/>
        <a:lstStyle/>
        <a:p>
          <a:r>
            <a:rPr lang="es-MX" sz="1400" i="1" dirty="0">
              <a:latin typeface="Arial" pitchFamily="34" charset="0"/>
              <a:cs typeface="Arial" pitchFamily="34" charset="0"/>
            </a:rPr>
            <a:t>Helicobacter pylori.</a:t>
          </a:r>
          <a:endParaRPr lang="es-ES_tradnl" sz="1400" i="1" dirty="0">
            <a:latin typeface="Arial" pitchFamily="34" charset="0"/>
            <a:cs typeface="Arial" pitchFamily="34" charset="0"/>
          </a:endParaRPr>
        </a:p>
      </dgm:t>
    </dgm:pt>
    <dgm:pt modelId="{4A0D317E-4E08-413A-B96F-1CB6E6A0D1D8}" type="parTrans" cxnId="{9006ABC1-E00B-4DF2-A3C8-05B7DC2B390F}">
      <dgm:prSet/>
      <dgm:spPr/>
      <dgm:t>
        <a:bodyPr/>
        <a:lstStyle/>
        <a:p>
          <a:endParaRPr lang="es-ES_tradnl"/>
        </a:p>
      </dgm:t>
    </dgm:pt>
    <dgm:pt modelId="{38C6F1B7-1756-4254-B14B-8FE75A13067D}" type="sibTrans" cxnId="{9006ABC1-E00B-4DF2-A3C8-05B7DC2B390F}">
      <dgm:prSet/>
      <dgm:spPr/>
      <dgm:t>
        <a:bodyPr/>
        <a:lstStyle/>
        <a:p>
          <a:endParaRPr lang="es-ES_tradnl"/>
        </a:p>
      </dgm:t>
    </dgm:pt>
    <dgm:pt modelId="{F711ABE0-739E-41B2-AA49-C2A1A73DA8FA}">
      <dgm:prSet phldrT="[Texto]" custT="1"/>
      <dgm:spPr/>
      <dgm:t>
        <a:bodyPr/>
        <a:lstStyle/>
        <a:p>
          <a:endParaRPr lang="es-ES_tradnl" sz="1600" dirty="0">
            <a:latin typeface="Arial" pitchFamily="34" charset="0"/>
            <a:cs typeface="Arial" pitchFamily="34" charset="0"/>
          </a:endParaRPr>
        </a:p>
      </dgm:t>
    </dgm:pt>
    <dgm:pt modelId="{EA495319-17C1-43C6-8A2E-CD4001BBBA3D}" type="parTrans" cxnId="{6A44D063-A43F-4DBC-9F9F-4C0253630F1B}">
      <dgm:prSet/>
      <dgm:spPr/>
      <dgm:t>
        <a:bodyPr/>
        <a:lstStyle/>
        <a:p>
          <a:endParaRPr lang="es-ES_tradnl"/>
        </a:p>
      </dgm:t>
    </dgm:pt>
    <dgm:pt modelId="{5404D833-57EB-470F-BE53-3A9C64F9831F}" type="sibTrans" cxnId="{6A44D063-A43F-4DBC-9F9F-4C0253630F1B}">
      <dgm:prSet/>
      <dgm:spPr/>
      <dgm:t>
        <a:bodyPr/>
        <a:lstStyle/>
        <a:p>
          <a:endParaRPr lang="es-ES_tradnl"/>
        </a:p>
      </dgm:t>
    </dgm:pt>
    <dgm:pt modelId="{6C5DA9C5-3085-495A-AC99-550CB9130369}">
      <dgm:prSet phldrT="[Texto]" custT="1"/>
      <dgm:spPr/>
      <dgm:t>
        <a:bodyPr/>
        <a:lstStyle/>
        <a:p>
          <a:r>
            <a:rPr lang="es-MX" sz="1600" dirty="0">
              <a:latin typeface="Arial" pitchFamily="34" charset="0"/>
              <a:cs typeface="Arial" pitchFamily="34" charset="0"/>
            </a:rPr>
            <a:t>Enfermedad de </a:t>
          </a:r>
          <a:r>
            <a:rPr lang="es-MX" sz="1600" dirty="0" err="1">
              <a:latin typeface="Arial" pitchFamily="34" charset="0"/>
              <a:cs typeface="Arial" pitchFamily="34" charset="0"/>
            </a:rPr>
            <a:t>Crohn</a:t>
          </a:r>
          <a:endParaRPr lang="es-ES_tradnl" sz="1600" dirty="0">
            <a:latin typeface="Arial" pitchFamily="34" charset="0"/>
            <a:cs typeface="Arial" pitchFamily="34" charset="0"/>
          </a:endParaRPr>
        </a:p>
      </dgm:t>
    </dgm:pt>
    <dgm:pt modelId="{683DCE0C-FADB-4F31-A3AF-06DFDE4BC663}" type="parTrans" cxnId="{127CC512-CED6-47AC-8B21-B40C2B050B06}">
      <dgm:prSet/>
      <dgm:spPr/>
      <dgm:t>
        <a:bodyPr/>
        <a:lstStyle/>
        <a:p>
          <a:endParaRPr lang="es-ES_tradnl"/>
        </a:p>
      </dgm:t>
    </dgm:pt>
    <dgm:pt modelId="{341A3ED4-87F1-4162-B0CE-1DCDDA01BC47}" type="sibTrans" cxnId="{127CC512-CED6-47AC-8B21-B40C2B050B06}">
      <dgm:prSet/>
      <dgm:spPr/>
      <dgm:t>
        <a:bodyPr/>
        <a:lstStyle/>
        <a:p>
          <a:endParaRPr lang="es-ES_tradnl"/>
        </a:p>
      </dgm:t>
    </dgm:pt>
    <dgm:pt modelId="{173C3680-A9EA-45CE-8FD7-CB6C5B4C0A95}">
      <dgm:prSet phldrT="[Texto]" custT="1"/>
      <dgm:spPr/>
      <dgm:t>
        <a:bodyPr/>
        <a:lstStyle/>
        <a:p>
          <a:endParaRPr lang="es-ES_tradnl" sz="1400" i="1" dirty="0">
            <a:latin typeface="Arial" pitchFamily="34" charset="0"/>
            <a:cs typeface="Arial" pitchFamily="34" charset="0"/>
          </a:endParaRPr>
        </a:p>
      </dgm:t>
    </dgm:pt>
    <dgm:pt modelId="{62532813-ED26-4113-81ED-3CBB6CDFC20C}" type="parTrans" cxnId="{A02151E7-7452-44E9-99C7-153D0171D3BA}">
      <dgm:prSet/>
      <dgm:spPr/>
      <dgm:t>
        <a:bodyPr/>
        <a:lstStyle/>
        <a:p>
          <a:endParaRPr lang="es-ES_tradnl"/>
        </a:p>
      </dgm:t>
    </dgm:pt>
    <dgm:pt modelId="{5286EB1E-8828-4352-B8AF-3D4DBAF2C53B}" type="sibTrans" cxnId="{A02151E7-7452-44E9-99C7-153D0171D3BA}">
      <dgm:prSet/>
      <dgm:spPr/>
      <dgm:t>
        <a:bodyPr/>
        <a:lstStyle/>
        <a:p>
          <a:endParaRPr lang="es-ES_tradnl"/>
        </a:p>
      </dgm:t>
    </dgm:pt>
    <dgm:pt modelId="{F5326E73-64F3-458A-92E0-1CC29713D5A4}">
      <dgm:prSet phldrT="[Texto]" custT="1"/>
      <dgm:spPr/>
      <dgm:t>
        <a:bodyPr/>
        <a:lstStyle/>
        <a:p>
          <a:r>
            <a:rPr lang="es-MX" sz="1600" i="0" dirty="0">
              <a:latin typeface="Arial" pitchFamily="34" charset="0"/>
              <a:cs typeface="Arial" pitchFamily="34" charset="0"/>
            </a:rPr>
            <a:t>Esofagitis</a:t>
          </a:r>
          <a:endParaRPr lang="es-ES_tradnl" sz="1600" i="0" dirty="0">
            <a:latin typeface="Arial" pitchFamily="34" charset="0"/>
            <a:cs typeface="Arial" pitchFamily="34" charset="0"/>
          </a:endParaRPr>
        </a:p>
      </dgm:t>
    </dgm:pt>
    <dgm:pt modelId="{2F7AF943-B5F3-4D3D-9623-88261F6025CC}" type="parTrans" cxnId="{61D10D61-9461-45E9-99AF-DF8E1CC013AC}">
      <dgm:prSet/>
      <dgm:spPr/>
      <dgm:t>
        <a:bodyPr/>
        <a:lstStyle/>
        <a:p>
          <a:endParaRPr lang="es-ES_tradnl"/>
        </a:p>
      </dgm:t>
    </dgm:pt>
    <dgm:pt modelId="{4DFB8AD7-8418-44D7-851D-A9640C2B91DF}" type="sibTrans" cxnId="{61D10D61-9461-45E9-99AF-DF8E1CC013AC}">
      <dgm:prSet/>
      <dgm:spPr/>
      <dgm:t>
        <a:bodyPr/>
        <a:lstStyle/>
        <a:p>
          <a:endParaRPr lang="es-ES_tradnl"/>
        </a:p>
      </dgm:t>
    </dgm:pt>
    <dgm:pt modelId="{6A089536-9280-49B0-B616-9FA7FC345772}">
      <dgm:prSet phldrT="[Texto]" custT="1"/>
      <dgm:spPr/>
      <dgm:t>
        <a:bodyPr/>
        <a:lstStyle/>
        <a:p>
          <a:endParaRPr lang="es-ES_tradnl" sz="1600" i="1" dirty="0">
            <a:latin typeface="Arial" pitchFamily="34" charset="0"/>
            <a:cs typeface="Arial" pitchFamily="34" charset="0"/>
          </a:endParaRPr>
        </a:p>
      </dgm:t>
    </dgm:pt>
    <dgm:pt modelId="{2ACD05B2-F9E0-45E3-A9C5-84227585708B}" type="parTrans" cxnId="{551E8AAA-4B9A-4D9A-94FB-AFBF2DDE07AB}">
      <dgm:prSet/>
      <dgm:spPr/>
      <dgm:t>
        <a:bodyPr/>
        <a:lstStyle/>
        <a:p>
          <a:endParaRPr lang="es-ES_tradnl"/>
        </a:p>
      </dgm:t>
    </dgm:pt>
    <dgm:pt modelId="{B89CB734-59F9-4626-9581-AFFCCE23C7C3}" type="sibTrans" cxnId="{551E8AAA-4B9A-4D9A-94FB-AFBF2DDE07AB}">
      <dgm:prSet/>
      <dgm:spPr/>
      <dgm:t>
        <a:bodyPr/>
        <a:lstStyle/>
        <a:p>
          <a:endParaRPr lang="es-ES_tradnl"/>
        </a:p>
      </dgm:t>
    </dgm:pt>
    <dgm:pt modelId="{AD7E6456-6D26-4322-8489-C83E52CCE524}">
      <dgm:prSet phldrT="[Texto]" custT="1"/>
      <dgm:spPr/>
      <dgm:t>
        <a:bodyPr/>
        <a:lstStyle/>
        <a:p>
          <a:r>
            <a:rPr lang="es-MX" sz="1600" i="0" dirty="0">
              <a:latin typeface="Arial" pitchFamily="34" charset="0"/>
              <a:cs typeface="Arial" pitchFamily="34" charset="0"/>
            </a:rPr>
            <a:t>Pancreatitis crónica</a:t>
          </a:r>
          <a:endParaRPr lang="es-ES_tradnl" sz="1600" i="0" dirty="0">
            <a:latin typeface="Arial" pitchFamily="34" charset="0"/>
            <a:cs typeface="Arial" pitchFamily="34" charset="0"/>
          </a:endParaRPr>
        </a:p>
      </dgm:t>
    </dgm:pt>
    <dgm:pt modelId="{2CC4D38B-3CF6-4146-8109-99F82999143C}" type="parTrans" cxnId="{46E4713E-ABF0-43C3-A7C1-36F44963EA29}">
      <dgm:prSet/>
      <dgm:spPr/>
      <dgm:t>
        <a:bodyPr/>
        <a:lstStyle/>
        <a:p>
          <a:endParaRPr lang="es-ES_tradnl"/>
        </a:p>
      </dgm:t>
    </dgm:pt>
    <dgm:pt modelId="{1C1092A4-5589-4117-9D55-8DA23C4CB07E}" type="sibTrans" cxnId="{46E4713E-ABF0-43C3-A7C1-36F44963EA29}">
      <dgm:prSet/>
      <dgm:spPr/>
      <dgm:t>
        <a:bodyPr/>
        <a:lstStyle/>
        <a:p>
          <a:endParaRPr lang="es-ES_tradnl"/>
        </a:p>
      </dgm:t>
    </dgm:pt>
    <dgm:pt modelId="{F470975F-64EA-44FD-B4BB-CBE18F17671E}">
      <dgm:prSet phldrT="[Texto]" custT="1"/>
      <dgm:spPr/>
      <dgm:t>
        <a:bodyPr/>
        <a:lstStyle/>
        <a:p>
          <a:r>
            <a:rPr lang="es-ES_tradnl" sz="1400" dirty="0">
              <a:latin typeface="Arial" pitchFamily="34" charset="0"/>
              <a:cs typeface="Arial" pitchFamily="34" charset="0"/>
            </a:rPr>
            <a:t>96 sitios frágiles susceptibles a alteraciones.</a:t>
          </a:r>
        </a:p>
      </dgm:t>
    </dgm:pt>
    <dgm:pt modelId="{22E8FC3C-3DC0-43C7-B9E6-790152F702E7}" type="parTrans" cxnId="{35C8BB05-A77C-497D-B8D5-A820504A3A6A}">
      <dgm:prSet/>
      <dgm:spPr/>
      <dgm:t>
        <a:bodyPr/>
        <a:lstStyle/>
        <a:p>
          <a:endParaRPr lang="es-MX"/>
        </a:p>
      </dgm:t>
    </dgm:pt>
    <dgm:pt modelId="{C7310A35-123D-4194-AE93-5CA4281CB553}" type="sibTrans" cxnId="{35C8BB05-A77C-497D-B8D5-A820504A3A6A}">
      <dgm:prSet/>
      <dgm:spPr/>
      <dgm:t>
        <a:bodyPr/>
        <a:lstStyle/>
        <a:p>
          <a:endParaRPr lang="es-MX"/>
        </a:p>
      </dgm:t>
    </dgm:pt>
    <dgm:pt modelId="{0063748E-E6A4-45E8-9076-349FEDE941CB}">
      <dgm:prSet phldrT="[Texto]" custT="1"/>
      <dgm:spPr/>
      <dgm:t>
        <a:bodyPr/>
        <a:lstStyle/>
        <a:p>
          <a:endParaRPr lang="es-ES_tradnl" sz="1400" dirty="0">
            <a:latin typeface="Arial" pitchFamily="34" charset="0"/>
            <a:cs typeface="Arial" pitchFamily="34" charset="0"/>
          </a:endParaRPr>
        </a:p>
      </dgm:t>
    </dgm:pt>
    <dgm:pt modelId="{2EB058B1-504D-468D-891A-1A13588E004C}" type="parTrans" cxnId="{89AF2AAD-90DC-4FB7-9DDC-211C21960D24}">
      <dgm:prSet/>
      <dgm:spPr/>
      <dgm:t>
        <a:bodyPr/>
        <a:lstStyle/>
        <a:p>
          <a:endParaRPr lang="es-MX"/>
        </a:p>
      </dgm:t>
    </dgm:pt>
    <dgm:pt modelId="{D1F0A7A4-A98B-4AF6-A636-194E91B21944}" type="sibTrans" cxnId="{89AF2AAD-90DC-4FB7-9DDC-211C21960D24}">
      <dgm:prSet/>
      <dgm:spPr/>
      <dgm:t>
        <a:bodyPr/>
        <a:lstStyle/>
        <a:p>
          <a:endParaRPr lang="es-MX"/>
        </a:p>
      </dgm:t>
    </dgm:pt>
    <dgm:pt modelId="{F39E7D4E-0750-48FD-A424-A0480290169F}">
      <dgm:prSet phldrT="[Texto]" custT="1"/>
      <dgm:spPr/>
      <dgm:t>
        <a:bodyPr/>
        <a:lstStyle/>
        <a:p>
          <a:r>
            <a:rPr lang="es-ES_tradnl" sz="1400" dirty="0">
              <a:latin typeface="Arial" pitchFamily="34" charset="0"/>
              <a:cs typeface="Arial" pitchFamily="34" charset="0"/>
            </a:rPr>
            <a:t>Activación del gen de la </a:t>
          </a:r>
          <a:r>
            <a:rPr lang="es-ES_tradnl" sz="1400" dirty="0" err="1">
              <a:latin typeface="Arial" pitchFamily="34" charset="0"/>
              <a:cs typeface="Arial" pitchFamily="34" charset="0"/>
            </a:rPr>
            <a:t>telomerasa</a:t>
          </a:r>
          <a:r>
            <a:rPr lang="es-ES_tradnl" sz="14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8969E169-00EA-42AE-B8F2-28BB1599C22D}" type="parTrans" cxnId="{7BB5B50A-AEA7-440B-90D3-A9D430928A58}">
      <dgm:prSet/>
      <dgm:spPr/>
      <dgm:t>
        <a:bodyPr/>
        <a:lstStyle/>
        <a:p>
          <a:endParaRPr lang="es-MX"/>
        </a:p>
      </dgm:t>
    </dgm:pt>
    <dgm:pt modelId="{404C5BDA-3D09-45EA-A492-2E8B76BDD1B1}" type="sibTrans" cxnId="{7BB5B50A-AEA7-440B-90D3-A9D430928A58}">
      <dgm:prSet/>
      <dgm:spPr/>
      <dgm:t>
        <a:bodyPr/>
        <a:lstStyle/>
        <a:p>
          <a:endParaRPr lang="es-MX"/>
        </a:p>
      </dgm:t>
    </dgm:pt>
    <dgm:pt modelId="{15BC21CC-F2E5-4268-9499-A86E50219879}">
      <dgm:prSet phldrT="[Texto]" custT="1"/>
      <dgm:spPr/>
      <dgm:t>
        <a:bodyPr/>
        <a:lstStyle/>
        <a:p>
          <a:endParaRPr lang="es-ES_tradnl" sz="1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40DA230-91A5-48EE-B9C7-C5DF8E725310}" type="parTrans" cxnId="{620ECBE4-AF46-408A-A8E6-7C05A0DE4E5F}">
      <dgm:prSet/>
      <dgm:spPr/>
      <dgm:t>
        <a:bodyPr/>
        <a:lstStyle/>
        <a:p>
          <a:endParaRPr lang="es-MX"/>
        </a:p>
      </dgm:t>
    </dgm:pt>
    <dgm:pt modelId="{CE6DFC1E-67BF-486A-8912-B107340DA7C1}" type="sibTrans" cxnId="{620ECBE4-AF46-408A-A8E6-7C05A0DE4E5F}">
      <dgm:prSet/>
      <dgm:spPr/>
      <dgm:t>
        <a:bodyPr/>
        <a:lstStyle/>
        <a:p>
          <a:endParaRPr lang="es-MX"/>
        </a:p>
      </dgm:t>
    </dgm:pt>
    <dgm:pt modelId="{7B21E98D-F350-44F4-85E5-ADCBC55E5DCD}">
      <dgm:prSet phldrT="[Texto]" custT="1"/>
      <dgm:spPr/>
      <dgm:t>
        <a:bodyPr/>
        <a:lstStyle/>
        <a:p>
          <a:r>
            <a:rPr lang="es-MX" sz="1600" dirty="0">
              <a:latin typeface="Arial" pitchFamily="34" charset="0"/>
              <a:cs typeface="Arial" pitchFamily="34" charset="0"/>
            </a:rPr>
            <a:t>Colitis ulcerativa</a:t>
          </a:r>
          <a:endParaRPr lang="es-ES_tradnl" sz="1600" dirty="0">
            <a:latin typeface="Arial" pitchFamily="34" charset="0"/>
            <a:cs typeface="Arial" pitchFamily="34" charset="0"/>
          </a:endParaRPr>
        </a:p>
      </dgm:t>
    </dgm:pt>
    <dgm:pt modelId="{8C4F5D0B-ED65-4799-8C41-F9FFA027AAAB}" type="parTrans" cxnId="{23A194FB-FAFB-4FFB-874D-B78B0E1BEF36}">
      <dgm:prSet/>
      <dgm:spPr/>
      <dgm:t>
        <a:bodyPr/>
        <a:lstStyle/>
        <a:p>
          <a:endParaRPr lang="es-MX"/>
        </a:p>
      </dgm:t>
    </dgm:pt>
    <dgm:pt modelId="{E9669D22-9A79-4FA3-9CDD-F05F66F7938C}" type="sibTrans" cxnId="{23A194FB-FAFB-4FFB-874D-B78B0E1BEF36}">
      <dgm:prSet/>
      <dgm:spPr/>
      <dgm:t>
        <a:bodyPr/>
        <a:lstStyle/>
        <a:p>
          <a:endParaRPr lang="es-MX"/>
        </a:p>
      </dgm:t>
    </dgm:pt>
    <dgm:pt modelId="{9F002C6C-77D1-4C28-978F-202AF9B0D67B}">
      <dgm:prSet phldrT="[Texto]" custT="1"/>
      <dgm:spPr/>
      <dgm:t>
        <a:bodyPr/>
        <a:lstStyle/>
        <a:p>
          <a:r>
            <a:rPr lang="es-MX" sz="1600" dirty="0">
              <a:latin typeface="Arial" pitchFamily="34" charset="0"/>
              <a:cs typeface="Arial" pitchFamily="34" charset="0"/>
            </a:rPr>
            <a:t>Algunos procesos inflamatorios crónicos pueden inducir el desarrollo de ciertos tumores.</a:t>
          </a:r>
          <a:endParaRPr lang="es-ES_tradnl" sz="1600" dirty="0">
            <a:latin typeface="Arial" pitchFamily="34" charset="0"/>
            <a:cs typeface="Arial" pitchFamily="34" charset="0"/>
          </a:endParaRPr>
        </a:p>
      </dgm:t>
    </dgm:pt>
    <dgm:pt modelId="{8CD98406-54C3-4DC8-B913-537A2AD9BE33}" type="parTrans" cxnId="{0EFF2A6A-155E-43B3-8158-DD450CAFE52C}">
      <dgm:prSet/>
      <dgm:spPr/>
      <dgm:t>
        <a:bodyPr/>
        <a:lstStyle/>
        <a:p>
          <a:endParaRPr lang="es-MX"/>
        </a:p>
      </dgm:t>
    </dgm:pt>
    <dgm:pt modelId="{105D1392-2962-4471-94B6-63D124BF4294}" type="sibTrans" cxnId="{0EFF2A6A-155E-43B3-8158-DD450CAFE52C}">
      <dgm:prSet/>
      <dgm:spPr/>
      <dgm:t>
        <a:bodyPr/>
        <a:lstStyle/>
        <a:p>
          <a:endParaRPr lang="es-MX"/>
        </a:p>
      </dgm:t>
    </dgm:pt>
    <dgm:pt modelId="{6DB09159-74D1-41F8-9205-D4F63191CF1B}" type="pres">
      <dgm:prSet presAssocID="{EE3558FB-0546-42D3-8E32-21A72D18C2B2}" presName="linearFlow" presStyleCnt="0">
        <dgm:presLayoutVars>
          <dgm:dir/>
          <dgm:animLvl val="lvl"/>
          <dgm:resizeHandles/>
        </dgm:presLayoutVars>
      </dgm:prSet>
      <dgm:spPr/>
    </dgm:pt>
    <dgm:pt modelId="{6530702A-AF84-4C63-85CF-03075B905D03}" type="pres">
      <dgm:prSet presAssocID="{AE27C83B-06DE-436B-8092-0CC9FBEFFB72}" presName="compositeNode" presStyleCnt="0">
        <dgm:presLayoutVars>
          <dgm:bulletEnabled val="1"/>
        </dgm:presLayoutVars>
      </dgm:prSet>
      <dgm:spPr/>
    </dgm:pt>
    <dgm:pt modelId="{EDA2EB0D-D692-441C-8BD7-F2C70359A7A9}" type="pres">
      <dgm:prSet presAssocID="{AE27C83B-06DE-436B-8092-0CC9FBEFFB72}" presName="image" presStyleLbl="fgImgPlace1" presStyleIdx="0" presStyleCnt="3" custLinFactNeighborX="-1170" custLinFactNeighborY="-958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5EC6087-5735-4132-A0E3-FD8683118E55}" type="pres">
      <dgm:prSet presAssocID="{AE27C83B-06DE-436B-8092-0CC9FBEFFB72}" presName="childNode" presStyleLbl="node1" presStyleIdx="0" presStyleCnt="3" custScaleX="110867" custScaleY="110086">
        <dgm:presLayoutVars>
          <dgm:bulletEnabled val="1"/>
        </dgm:presLayoutVars>
      </dgm:prSet>
      <dgm:spPr/>
    </dgm:pt>
    <dgm:pt modelId="{8B5DDC23-2B02-480A-B863-A6F60E845952}" type="pres">
      <dgm:prSet presAssocID="{AE27C83B-06DE-436B-8092-0CC9FBEFFB72}" presName="parentNode" presStyleLbl="revTx" presStyleIdx="0" presStyleCnt="3" custLinFactNeighborX="-28078" custLinFactNeighborY="-206">
        <dgm:presLayoutVars>
          <dgm:chMax val="0"/>
          <dgm:bulletEnabled val="1"/>
        </dgm:presLayoutVars>
      </dgm:prSet>
      <dgm:spPr/>
    </dgm:pt>
    <dgm:pt modelId="{7599E979-66B2-43E8-B156-CC2205F0BB8D}" type="pres">
      <dgm:prSet presAssocID="{1C4B3DCD-C902-48B2-9FCA-51735D703F85}" presName="sibTrans" presStyleCnt="0"/>
      <dgm:spPr/>
    </dgm:pt>
    <dgm:pt modelId="{57257AA2-C148-4336-AD8D-C2186B93AFF6}" type="pres">
      <dgm:prSet presAssocID="{713B6CDF-CDD4-4E38-AAB9-B8008265AA77}" presName="compositeNode" presStyleCnt="0">
        <dgm:presLayoutVars>
          <dgm:bulletEnabled val="1"/>
        </dgm:presLayoutVars>
      </dgm:prSet>
      <dgm:spPr/>
    </dgm:pt>
    <dgm:pt modelId="{84550B8D-90EA-4E65-A31A-8EC8C593F1D8}" type="pres">
      <dgm:prSet presAssocID="{713B6CDF-CDD4-4E38-AAB9-B8008265AA77}" presName="image" presStyleLbl="fgImgPlace1" presStyleIdx="1" presStyleCnt="3" custLinFactNeighborX="-40478" custLinFactNeighborY="-748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5C6DA53-FE00-4BF3-BBBE-8C5452BE1FD6}" type="pres">
      <dgm:prSet presAssocID="{713B6CDF-CDD4-4E38-AAB9-B8008265AA77}" presName="childNode" presStyleLbl="node1" presStyleIdx="1" presStyleCnt="3" custScaleX="113129" custScaleY="110356">
        <dgm:presLayoutVars>
          <dgm:bulletEnabled val="1"/>
        </dgm:presLayoutVars>
      </dgm:prSet>
      <dgm:spPr/>
    </dgm:pt>
    <dgm:pt modelId="{CCCFDDD5-F27C-49AF-A581-B475F81AD3C8}" type="pres">
      <dgm:prSet presAssocID="{713B6CDF-CDD4-4E38-AAB9-B8008265AA77}" presName="parentNode" presStyleLbl="revTx" presStyleIdx="1" presStyleCnt="3" custLinFactNeighborX="-21058" custLinFactNeighborY="619">
        <dgm:presLayoutVars>
          <dgm:chMax val="0"/>
          <dgm:bulletEnabled val="1"/>
        </dgm:presLayoutVars>
      </dgm:prSet>
      <dgm:spPr/>
    </dgm:pt>
    <dgm:pt modelId="{6EA2E5A2-B45E-4F71-86AB-663CBD0231F3}" type="pres">
      <dgm:prSet presAssocID="{7C6BC196-6153-4B27-8603-C32E94A5713F}" presName="sibTrans" presStyleCnt="0"/>
      <dgm:spPr/>
    </dgm:pt>
    <dgm:pt modelId="{A56301D5-E30F-452C-BEB2-3D7393726B58}" type="pres">
      <dgm:prSet presAssocID="{B46FFA65-085B-4ED5-A5E8-BC09A5193583}" presName="compositeNode" presStyleCnt="0">
        <dgm:presLayoutVars>
          <dgm:bulletEnabled val="1"/>
        </dgm:presLayoutVars>
      </dgm:prSet>
      <dgm:spPr/>
    </dgm:pt>
    <dgm:pt modelId="{853773C3-F056-474A-83BD-BB52C304EDA3}" type="pres">
      <dgm:prSet presAssocID="{B46FFA65-085B-4ED5-A5E8-BC09A5193583}" presName="image" presStyleLbl="fgImgPlace1" presStyleIdx="2" presStyleCnt="3" custLinFactNeighborX="-40089" custLinFactNeighborY="-748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9E286D79-1F05-49E7-81DD-B4C950FA668B}" type="pres">
      <dgm:prSet presAssocID="{B46FFA65-085B-4ED5-A5E8-BC09A5193583}" presName="childNode" presStyleLbl="node1" presStyleIdx="2" presStyleCnt="3" custScaleX="120031" custScaleY="112246" custLinFactNeighborX="11271" custLinFactNeighborY="-618">
        <dgm:presLayoutVars>
          <dgm:bulletEnabled val="1"/>
        </dgm:presLayoutVars>
      </dgm:prSet>
      <dgm:spPr/>
    </dgm:pt>
    <dgm:pt modelId="{B8859A18-5DEE-4F63-A7CE-5481C542E066}" type="pres">
      <dgm:prSet presAssocID="{B46FFA65-085B-4ED5-A5E8-BC09A5193583}" presName="parentNode" presStyleLbl="revTx" presStyleIdx="2" presStyleCnt="3" custLinFactNeighborX="-18718">
        <dgm:presLayoutVars>
          <dgm:chMax val="0"/>
          <dgm:bulletEnabled val="1"/>
        </dgm:presLayoutVars>
      </dgm:prSet>
      <dgm:spPr/>
    </dgm:pt>
  </dgm:ptLst>
  <dgm:cxnLst>
    <dgm:cxn modelId="{35C8BB05-A77C-497D-B8D5-A820504A3A6A}" srcId="{AE27C83B-06DE-436B-8092-0CC9FBEFFB72}" destId="{F470975F-64EA-44FD-B4BB-CBE18F17671E}" srcOrd="3" destOrd="0" parTransId="{22E8FC3C-3DC0-43C7-B9E6-790152F702E7}" sibTransId="{C7310A35-123D-4194-AE93-5CA4281CB553}"/>
    <dgm:cxn modelId="{3D312609-A9A6-A14E-B922-E9063935CCE1}" type="presOf" srcId="{AD7E6456-6D26-4322-8489-C83E52CCE524}" destId="{9E286D79-1F05-49E7-81DD-B4C950FA668B}" srcOrd="0" destOrd="4" presId="urn:microsoft.com/office/officeart/2005/8/layout/hList2#2"/>
    <dgm:cxn modelId="{7BB5B50A-AEA7-440B-90D3-A9D430928A58}" srcId="{AE27C83B-06DE-436B-8092-0CC9FBEFFB72}" destId="{F39E7D4E-0750-48FD-A424-A0480290169F}" srcOrd="5" destOrd="0" parTransId="{8969E169-00EA-42AE-B8F2-28BB1599C22D}" sibTransId="{404C5BDA-3D09-45EA-A492-2E8B76BDD1B1}"/>
    <dgm:cxn modelId="{127CC512-CED6-47AC-8B21-B40C2B050B06}" srcId="{B46FFA65-085B-4ED5-A5E8-BC09A5193583}" destId="{6C5DA9C5-3085-495A-AC99-550CB9130369}" srcOrd="2" destOrd="0" parTransId="{683DCE0C-FADB-4F31-A3AF-06DFDE4BC663}" sibTransId="{341A3ED4-87F1-4162-B0CE-1DCDDA01BC47}"/>
    <dgm:cxn modelId="{BADB7313-9C74-404C-9C95-CFCD7399C85F}" srcId="{AE27C83B-06DE-436B-8092-0CC9FBEFFB72}" destId="{32D36D48-5E39-4ABB-A133-CFA205D5C266}" srcOrd="1" destOrd="0" parTransId="{DDBC3978-89C9-4F2D-936F-6A76B283E0D8}" sibTransId="{6066DB17-3644-4BC0-8EAE-43D125ACC1B8}"/>
    <dgm:cxn modelId="{33CFCB1A-8352-4540-937E-411D626F27B6}" type="presOf" srcId="{EE3558FB-0546-42D3-8E32-21A72D18C2B2}" destId="{6DB09159-74D1-41F8-9205-D4F63191CF1B}" srcOrd="0" destOrd="0" presId="urn:microsoft.com/office/officeart/2005/8/layout/hList2#2"/>
    <dgm:cxn modelId="{97DB0620-0CF1-9F4E-B4DC-4E52537132CD}" type="presOf" srcId="{15BC21CC-F2E5-4268-9499-A86E50219879}" destId="{05EC6087-5735-4132-A0E3-FD8683118E55}" srcOrd="0" destOrd="4" presId="urn:microsoft.com/office/officeart/2005/8/layout/hList2#2"/>
    <dgm:cxn modelId="{4CF58322-1B9F-8146-9013-C76F49B69C3C}" type="presOf" srcId="{B46FFA65-085B-4ED5-A5E8-BC09A5193583}" destId="{B8859A18-5DEE-4F63-A7CE-5481C542E066}" srcOrd="0" destOrd="0" presId="urn:microsoft.com/office/officeart/2005/8/layout/hList2#2"/>
    <dgm:cxn modelId="{658F772E-2C1B-4F78-9312-C726F98166E5}" srcId="{713B6CDF-CDD4-4E38-AAB9-B8008265AA77}" destId="{CB5A5A0B-3E10-44EA-AA5B-7CBBBB0906D5}" srcOrd="3" destOrd="0" parTransId="{59F13D46-5026-4CB7-B298-ED0C1DC1AAB2}" sibTransId="{3C215617-374E-4FAB-A01A-D8CAF9DA44F1}"/>
    <dgm:cxn modelId="{0E8DB63A-D01F-264F-805A-F88BEA9D9F7B}" type="presOf" srcId="{77879DAD-4549-4213-8B79-1A4DF9514FC5}" destId="{05EC6087-5735-4132-A0E3-FD8683118E55}" srcOrd="0" destOrd="0" presId="urn:microsoft.com/office/officeart/2005/8/layout/hList2#2"/>
    <dgm:cxn modelId="{46E4713E-ABF0-43C3-A7C1-36F44963EA29}" srcId="{B46FFA65-085B-4ED5-A5E8-BC09A5193583}" destId="{AD7E6456-6D26-4322-8489-C83E52CCE524}" srcOrd="4" destOrd="0" parTransId="{2CC4D38B-3CF6-4146-8109-99F82999143C}" sibTransId="{1C1092A4-5589-4117-9D55-8DA23C4CB07E}"/>
    <dgm:cxn modelId="{E1C2B85D-BB8D-6E49-B818-4DB71599204F}" type="presOf" srcId="{6A089536-9280-49B0-B616-9FA7FC345772}" destId="{9E286D79-1F05-49E7-81DD-B4C950FA668B}" srcOrd="0" destOrd="5" presId="urn:microsoft.com/office/officeart/2005/8/layout/hList2#2"/>
    <dgm:cxn modelId="{61D10D61-9461-45E9-99AF-DF8E1CC013AC}" srcId="{B46FFA65-085B-4ED5-A5E8-BC09A5193583}" destId="{F5326E73-64F3-458A-92E0-1CC29713D5A4}" srcOrd="3" destOrd="0" parTransId="{2F7AF943-B5F3-4D3D-9623-88261F6025CC}" sibTransId="{4DFB8AD7-8418-44D7-851D-A9640C2B91DF}"/>
    <dgm:cxn modelId="{8D6DE741-09DD-C84A-9146-C722D974B301}" type="presOf" srcId="{0063748E-E6A4-45E8-9076-349FEDE941CB}" destId="{05EC6087-5735-4132-A0E3-FD8683118E55}" srcOrd="0" destOrd="2" presId="urn:microsoft.com/office/officeart/2005/8/layout/hList2#2"/>
    <dgm:cxn modelId="{F94B8462-8CA9-9F44-A167-CAE5E2DC218D}" type="presOf" srcId="{523E9D8D-CFC1-44E3-A268-AB29D39574AF}" destId="{65C6DA53-FE00-4BF3-BBBE-8C5452BE1FD6}" srcOrd="0" destOrd="5" presId="urn:microsoft.com/office/officeart/2005/8/layout/hList2#2"/>
    <dgm:cxn modelId="{6A44D063-A43F-4DBC-9F9F-4C0253630F1B}" srcId="{713B6CDF-CDD4-4E38-AAB9-B8008265AA77}" destId="{F711ABE0-739E-41B2-AA49-C2A1A73DA8FA}" srcOrd="1" destOrd="0" parTransId="{EA495319-17C1-43C6-8A2E-CD4001BBBA3D}" sibTransId="{5404D833-57EB-470F-BE53-3A9C64F9831F}"/>
    <dgm:cxn modelId="{5ECF0F65-D145-9A4A-BDE9-3FBA9FB46668}" type="presOf" srcId="{6C5DA9C5-3085-495A-AC99-550CB9130369}" destId="{9E286D79-1F05-49E7-81DD-B4C950FA668B}" srcOrd="0" destOrd="2" presId="urn:microsoft.com/office/officeart/2005/8/layout/hList2#2"/>
    <dgm:cxn modelId="{59448847-31A4-46AE-B367-33C0676B1E8F}" srcId="{713B6CDF-CDD4-4E38-AAB9-B8008265AA77}" destId="{B5A56A17-E068-480F-9584-EBF98A3204F7}" srcOrd="0" destOrd="0" parTransId="{987C1C2D-8A5D-4213-B127-D8CA979B61FC}" sibTransId="{26641ED7-D782-4E8F-9863-AA2C662AC1C2}"/>
    <dgm:cxn modelId="{F4D87C49-253B-4B60-9DCB-8C00352E9D0F}" srcId="{713B6CDF-CDD4-4E38-AAB9-B8008265AA77}" destId="{EAE5417F-DA40-4002-B98E-9037A2845128}" srcOrd="2" destOrd="0" parTransId="{449881A6-B125-4961-920A-AAC01309264F}" sibTransId="{7EE91747-B3A8-4B2D-A640-C9D6BB686EE9}"/>
    <dgm:cxn modelId="{0EFF2A6A-155E-43B3-8158-DD450CAFE52C}" srcId="{B46FFA65-085B-4ED5-A5E8-BC09A5193583}" destId="{9F002C6C-77D1-4C28-978F-202AF9B0D67B}" srcOrd="0" destOrd="0" parTransId="{8CD98406-54C3-4DC8-B913-537A2AD9BE33}" sibTransId="{105D1392-2962-4471-94B6-63D124BF4294}"/>
    <dgm:cxn modelId="{FEAA4D51-E3E9-448E-813B-9DB2C1CA2BB4}" srcId="{713B6CDF-CDD4-4E38-AAB9-B8008265AA77}" destId="{C2714093-9746-4756-AC0D-E57291605272}" srcOrd="4" destOrd="0" parTransId="{240C65F8-B13D-48CC-B4E6-ACDE97E4C370}" sibTransId="{097A336A-5D1A-4923-9C6D-333C9FA848FA}"/>
    <dgm:cxn modelId="{C9DD3957-318A-8544-B0C4-8FCE064C457B}" type="presOf" srcId="{713B6CDF-CDD4-4E38-AAB9-B8008265AA77}" destId="{CCCFDDD5-F27C-49AF-A581-B475F81AD3C8}" srcOrd="0" destOrd="0" presId="urn:microsoft.com/office/officeart/2005/8/layout/hList2#2"/>
    <dgm:cxn modelId="{29C70758-F4D7-9B49-BA55-38210B848B9A}" type="presOf" srcId="{7B21E98D-F350-44F4-85E5-ADCBC55E5DCD}" destId="{9E286D79-1F05-49E7-81DD-B4C950FA668B}" srcOrd="0" destOrd="1" presId="urn:microsoft.com/office/officeart/2005/8/layout/hList2#2"/>
    <dgm:cxn modelId="{C26B0386-D29E-4A7B-AB57-5BA256E816C0}" srcId="{AE27C83B-06DE-436B-8092-0CC9FBEFFB72}" destId="{77879DAD-4549-4213-8B79-1A4DF9514FC5}" srcOrd="0" destOrd="0" parTransId="{F921548C-D919-42B3-8760-2FE7F4DFB300}" sibTransId="{1728C782-1B34-4735-8DA0-59F1D708E006}"/>
    <dgm:cxn modelId="{AE57A58D-7038-0E45-8175-72954B072915}" type="presOf" srcId="{173C3680-A9EA-45CE-8FD7-CB6C5B4C0A95}" destId="{9E286D79-1F05-49E7-81DD-B4C950FA668B}" srcOrd="0" destOrd="6" presId="urn:microsoft.com/office/officeart/2005/8/layout/hList2#2"/>
    <dgm:cxn modelId="{D58ABD90-BF49-084B-800A-C201AE0E96E8}" type="presOf" srcId="{F5326E73-64F3-458A-92E0-1CC29713D5A4}" destId="{9E286D79-1F05-49E7-81DD-B4C950FA668B}" srcOrd="0" destOrd="3" presId="urn:microsoft.com/office/officeart/2005/8/layout/hList2#2"/>
    <dgm:cxn modelId="{873C579A-A235-D849-A343-795BD7C44DDB}" type="presOf" srcId="{32D36D48-5E39-4ABB-A133-CFA205D5C266}" destId="{05EC6087-5735-4132-A0E3-FD8683118E55}" srcOrd="0" destOrd="1" presId="urn:microsoft.com/office/officeart/2005/8/layout/hList2#2"/>
    <dgm:cxn modelId="{5AAE4A9F-A61E-45D4-9427-37664986344E}" srcId="{EE3558FB-0546-42D3-8E32-21A72D18C2B2}" destId="{B46FFA65-085B-4ED5-A5E8-BC09A5193583}" srcOrd="2" destOrd="0" parTransId="{0932E223-D07E-4AB3-B588-94D7ECA9BC3A}" sibTransId="{88A25FD6-F371-4AE2-8E5B-8FEF2120773B}"/>
    <dgm:cxn modelId="{4EF729A3-F25F-453D-9556-F8096C1A07DD}" srcId="{EE3558FB-0546-42D3-8E32-21A72D18C2B2}" destId="{AE27C83B-06DE-436B-8092-0CC9FBEFFB72}" srcOrd="0" destOrd="0" parTransId="{2FEC51DF-2806-4E7C-9B83-FA486B10160C}" sibTransId="{1C4B3DCD-C902-48B2-9FCA-51735D703F85}"/>
    <dgm:cxn modelId="{551E8AAA-4B9A-4D9A-94FB-AFBF2DDE07AB}" srcId="{B46FFA65-085B-4ED5-A5E8-BC09A5193583}" destId="{6A089536-9280-49B0-B616-9FA7FC345772}" srcOrd="5" destOrd="0" parTransId="{2ACD05B2-F9E0-45E3-A9C5-84227585708B}" sibTransId="{B89CB734-59F9-4626-9581-AFFCCE23C7C3}"/>
    <dgm:cxn modelId="{89AF2AAD-90DC-4FB7-9DDC-211C21960D24}" srcId="{AE27C83B-06DE-436B-8092-0CC9FBEFFB72}" destId="{0063748E-E6A4-45E8-9076-349FEDE941CB}" srcOrd="2" destOrd="0" parTransId="{2EB058B1-504D-468D-891A-1A13588E004C}" sibTransId="{D1F0A7A4-A98B-4AF6-A636-194E91B21944}"/>
    <dgm:cxn modelId="{B1A1EFB4-B016-D14B-9365-7A801F25814A}" type="presOf" srcId="{9F002C6C-77D1-4C28-978F-202AF9B0D67B}" destId="{9E286D79-1F05-49E7-81DD-B4C950FA668B}" srcOrd="0" destOrd="0" presId="urn:microsoft.com/office/officeart/2005/8/layout/hList2#2"/>
    <dgm:cxn modelId="{425D18B6-304F-0A4B-A666-32C88EF5A3B6}" type="presOf" srcId="{F711ABE0-739E-41B2-AA49-C2A1A73DA8FA}" destId="{65C6DA53-FE00-4BF3-BBBE-8C5452BE1FD6}" srcOrd="0" destOrd="1" presId="urn:microsoft.com/office/officeart/2005/8/layout/hList2#2"/>
    <dgm:cxn modelId="{DE9E05B8-A38E-2D4E-8475-5436D2DF78BF}" type="presOf" srcId="{CB5A5A0B-3E10-44EA-AA5B-7CBBBB0906D5}" destId="{65C6DA53-FE00-4BF3-BBBE-8C5452BE1FD6}" srcOrd="0" destOrd="3" presId="urn:microsoft.com/office/officeart/2005/8/layout/hList2#2"/>
    <dgm:cxn modelId="{9006ABC1-E00B-4DF2-A3C8-05B7DC2B390F}" srcId="{713B6CDF-CDD4-4E38-AAB9-B8008265AA77}" destId="{523E9D8D-CFC1-44E3-A268-AB29D39574AF}" srcOrd="5" destOrd="0" parTransId="{4A0D317E-4E08-413A-B96F-1CB6E6A0D1D8}" sibTransId="{38C6F1B7-1756-4254-B14B-8FE75A13067D}"/>
    <dgm:cxn modelId="{6577CCC8-984C-AE4F-B5E7-772DF173CD12}" type="presOf" srcId="{EAE5417F-DA40-4002-B98E-9037A2845128}" destId="{65C6DA53-FE00-4BF3-BBBE-8C5452BE1FD6}" srcOrd="0" destOrd="2" presId="urn:microsoft.com/office/officeart/2005/8/layout/hList2#2"/>
    <dgm:cxn modelId="{8F68DAD9-D543-6C4E-86F5-73044473F9F6}" type="presOf" srcId="{F39E7D4E-0750-48FD-A424-A0480290169F}" destId="{05EC6087-5735-4132-A0E3-FD8683118E55}" srcOrd="0" destOrd="5" presId="urn:microsoft.com/office/officeart/2005/8/layout/hList2#2"/>
    <dgm:cxn modelId="{BA83BBDF-1FD6-4774-A720-EB3D028551B6}" srcId="{EE3558FB-0546-42D3-8E32-21A72D18C2B2}" destId="{713B6CDF-CDD4-4E38-AAB9-B8008265AA77}" srcOrd="1" destOrd="0" parTransId="{F1FE04DB-92B5-4BF5-9BE0-3FF8F8DF10B7}" sibTransId="{7C6BC196-6153-4B27-8603-C32E94A5713F}"/>
    <dgm:cxn modelId="{3BBE79E1-A5B2-9341-A0DD-0B6728022BAB}" type="presOf" srcId="{C2714093-9746-4756-AC0D-E57291605272}" destId="{65C6DA53-FE00-4BF3-BBBE-8C5452BE1FD6}" srcOrd="0" destOrd="4" presId="urn:microsoft.com/office/officeart/2005/8/layout/hList2#2"/>
    <dgm:cxn modelId="{620ECBE4-AF46-408A-A8E6-7C05A0DE4E5F}" srcId="{AE27C83B-06DE-436B-8092-0CC9FBEFFB72}" destId="{15BC21CC-F2E5-4268-9499-A86E50219879}" srcOrd="4" destOrd="0" parTransId="{740DA230-91A5-48EE-B9C7-C5DF8E725310}" sibTransId="{CE6DFC1E-67BF-486A-8912-B107340DA7C1}"/>
    <dgm:cxn modelId="{A02151E7-7452-44E9-99C7-153D0171D3BA}" srcId="{B46FFA65-085B-4ED5-A5E8-BC09A5193583}" destId="{173C3680-A9EA-45CE-8FD7-CB6C5B4C0A95}" srcOrd="6" destOrd="0" parTransId="{62532813-ED26-4113-81ED-3CBB6CDFC20C}" sibTransId="{5286EB1E-8828-4352-B8AF-3D4DBAF2C53B}"/>
    <dgm:cxn modelId="{8EA24CF3-196C-3E45-8FB1-07C652924BD8}" type="presOf" srcId="{AE27C83B-06DE-436B-8092-0CC9FBEFFB72}" destId="{8B5DDC23-2B02-480A-B863-A6F60E845952}" srcOrd="0" destOrd="0" presId="urn:microsoft.com/office/officeart/2005/8/layout/hList2#2"/>
    <dgm:cxn modelId="{F3F170F8-5E6E-EB4C-91F0-4E90547DC1B3}" type="presOf" srcId="{F470975F-64EA-44FD-B4BB-CBE18F17671E}" destId="{05EC6087-5735-4132-A0E3-FD8683118E55}" srcOrd="0" destOrd="3" presId="urn:microsoft.com/office/officeart/2005/8/layout/hList2#2"/>
    <dgm:cxn modelId="{23A194FB-FAFB-4FFB-874D-B78B0E1BEF36}" srcId="{B46FFA65-085B-4ED5-A5E8-BC09A5193583}" destId="{7B21E98D-F350-44F4-85E5-ADCBC55E5DCD}" srcOrd="1" destOrd="0" parTransId="{8C4F5D0B-ED65-4799-8C41-F9FFA027AAAB}" sibTransId="{E9669D22-9A79-4FA3-9CDD-F05F66F7938C}"/>
    <dgm:cxn modelId="{26707BFE-38CC-F64D-9543-37F6A6F30B33}" type="presOf" srcId="{B5A56A17-E068-480F-9584-EBF98A3204F7}" destId="{65C6DA53-FE00-4BF3-BBBE-8C5452BE1FD6}" srcOrd="0" destOrd="0" presId="urn:microsoft.com/office/officeart/2005/8/layout/hList2#2"/>
    <dgm:cxn modelId="{FCF9AA81-3425-3841-BC30-D03C7AB5C630}" type="presParOf" srcId="{6DB09159-74D1-41F8-9205-D4F63191CF1B}" destId="{6530702A-AF84-4C63-85CF-03075B905D03}" srcOrd="0" destOrd="0" presId="urn:microsoft.com/office/officeart/2005/8/layout/hList2#2"/>
    <dgm:cxn modelId="{EC5F3770-166B-6948-94AA-190E1C900EE4}" type="presParOf" srcId="{6530702A-AF84-4C63-85CF-03075B905D03}" destId="{EDA2EB0D-D692-441C-8BD7-F2C70359A7A9}" srcOrd="0" destOrd="0" presId="urn:microsoft.com/office/officeart/2005/8/layout/hList2#2"/>
    <dgm:cxn modelId="{34C19F2A-6EEA-B647-954C-41E908E61028}" type="presParOf" srcId="{6530702A-AF84-4C63-85CF-03075B905D03}" destId="{05EC6087-5735-4132-A0E3-FD8683118E55}" srcOrd="1" destOrd="0" presId="urn:microsoft.com/office/officeart/2005/8/layout/hList2#2"/>
    <dgm:cxn modelId="{BC115FCC-FF65-134D-B87C-96A77168CEE0}" type="presParOf" srcId="{6530702A-AF84-4C63-85CF-03075B905D03}" destId="{8B5DDC23-2B02-480A-B863-A6F60E845952}" srcOrd="2" destOrd="0" presId="urn:microsoft.com/office/officeart/2005/8/layout/hList2#2"/>
    <dgm:cxn modelId="{36D3D849-1A0C-6B4D-BE59-A7DADF753092}" type="presParOf" srcId="{6DB09159-74D1-41F8-9205-D4F63191CF1B}" destId="{7599E979-66B2-43E8-B156-CC2205F0BB8D}" srcOrd="1" destOrd="0" presId="urn:microsoft.com/office/officeart/2005/8/layout/hList2#2"/>
    <dgm:cxn modelId="{BFFA7A01-8911-7D4D-B2D4-2BFF4BD565D9}" type="presParOf" srcId="{6DB09159-74D1-41F8-9205-D4F63191CF1B}" destId="{57257AA2-C148-4336-AD8D-C2186B93AFF6}" srcOrd="2" destOrd="0" presId="urn:microsoft.com/office/officeart/2005/8/layout/hList2#2"/>
    <dgm:cxn modelId="{BF5890A7-0E96-DD43-A90B-4A5D87ACFAB8}" type="presParOf" srcId="{57257AA2-C148-4336-AD8D-C2186B93AFF6}" destId="{84550B8D-90EA-4E65-A31A-8EC8C593F1D8}" srcOrd="0" destOrd="0" presId="urn:microsoft.com/office/officeart/2005/8/layout/hList2#2"/>
    <dgm:cxn modelId="{9C00F42C-96EB-C447-B5A9-6AFA4057D7FF}" type="presParOf" srcId="{57257AA2-C148-4336-AD8D-C2186B93AFF6}" destId="{65C6DA53-FE00-4BF3-BBBE-8C5452BE1FD6}" srcOrd="1" destOrd="0" presId="urn:microsoft.com/office/officeart/2005/8/layout/hList2#2"/>
    <dgm:cxn modelId="{6FC5D34D-3129-3D4C-910F-8B6910A66066}" type="presParOf" srcId="{57257AA2-C148-4336-AD8D-C2186B93AFF6}" destId="{CCCFDDD5-F27C-49AF-A581-B475F81AD3C8}" srcOrd="2" destOrd="0" presId="urn:microsoft.com/office/officeart/2005/8/layout/hList2#2"/>
    <dgm:cxn modelId="{0469AAD4-8506-AF48-AD6A-FE6A3A471C53}" type="presParOf" srcId="{6DB09159-74D1-41F8-9205-D4F63191CF1B}" destId="{6EA2E5A2-B45E-4F71-86AB-663CBD0231F3}" srcOrd="3" destOrd="0" presId="urn:microsoft.com/office/officeart/2005/8/layout/hList2#2"/>
    <dgm:cxn modelId="{978102D8-674A-E84C-8076-B0573FF420A6}" type="presParOf" srcId="{6DB09159-74D1-41F8-9205-D4F63191CF1B}" destId="{A56301D5-E30F-452C-BEB2-3D7393726B58}" srcOrd="4" destOrd="0" presId="urn:microsoft.com/office/officeart/2005/8/layout/hList2#2"/>
    <dgm:cxn modelId="{EC999E05-9AA4-F047-AC4B-98F495E2A0A7}" type="presParOf" srcId="{A56301D5-E30F-452C-BEB2-3D7393726B58}" destId="{853773C3-F056-474A-83BD-BB52C304EDA3}" srcOrd="0" destOrd="0" presId="urn:microsoft.com/office/officeart/2005/8/layout/hList2#2"/>
    <dgm:cxn modelId="{EE96EE8F-CE08-A247-A449-E8DD2A971A5C}" type="presParOf" srcId="{A56301D5-E30F-452C-BEB2-3D7393726B58}" destId="{9E286D79-1F05-49E7-81DD-B4C950FA668B}" srcOrd="1" destOrd="0" presId="urn:microsoft.com/office/officeart/2005/8/layout/hList2#2"/>
    <dgm:cxn modelId="{7337A033-1E73-C145-A722-177461DDAFCB}" type="presParOf" srcId="{A56301D5-E30F-452C-BEB2-3D7393726B58}" destId="{B8859A18-5DEE-4F63-A7CE-5481C542E066}" srcOrd="2" destOrd="0" presId="urn:microsoft.com/office/officeart/2005/8/layout/h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F8D6A0-8E2E-473C-BBAE-7FD2542ABA00}" type="doc">
      <dgm:prSet loTypeId="urn:microsoft.com/office/officeart/2005/8/layout/chevron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13D13216-E67D-4115-9A80-11A576CB1ADC}">
      <dgm:prSet phldrT="[Texto]"/>
      <dgm:spPr/>
      <dgm:t>
        <a:bodyPr/>
        <a:lstStyle/>
        <a:p>
          <a:r>
            <a:rPr lang="es-MX" dirty="0">
              <a:latin typeface="Arial" pitchFamily="34" charset="0"/>
              <a:cs typeface="Arial" pitchFamily="34" charset="0"/>
            </a:rPr>
            <a:t>L</a:t>
          </a:r>
          <a:r>
            <a:rPr lang="el-GR" dirty="0">
              <a:latin typeface="Arial" pitchFamily="34" charset="0"/>
              <a:cs typeface="Arial" pitchFamily="34" charset="0"/>
            </a:rPr>
            <a:t>γδ</a:t>
          </a:r>
          <a:endParaRPr lang="es-MX" dirty="0">
            <a:latin typeface="Arial" pitchFamily="34" charset="0"/>
            <a:cs typeface="Arial" pitchFamily="34" charset="0"/>
          </a:endParaRPr>
        </a:p>
      </dgm:t>
    </dgm:pt>
    <dgm:pt modelId="{137B5FB5-CECE-462E-9B2F-62D5FCEABF82}" type="parTrans" cxnId="{69E8FA3F-248E-4B3F-83FB-6EE63805C773}">
      <dgm:prSet/>
      <dgm:spPr/>
      <dgm:t>
        <a:bodyPr/>
        <a:lstStyle/>
        <a:p>
          <a:endParaRPr lang="es-MX"/>
        </a:p>
      </dgm:t>
    </dgm:pt>
    <dgm:pt modelId="{802592B4-7DD1-4072-8E75-8886B11834FB}" type="sibTrans" cxnId="{69E8FA3F-248E-4B3F-83FB-6EE63805C773}">
      <dgm:prSet/>
      <dgm:spPr/>
      <dgm:t>
        <a:bodyPr/>
        <a:lstStyle/>
        <a:p>
          <a:endParaRPr lang="es-MX"/>
        </a:p>
      </dgm:t>
    </dgm:pt>
    <dgm:pt modelId="{2A862622-8D1E-405E-ACA9-AFCA9C5B65C2}">
      <dgm:prSet phldrT="[Texto]" custT="1"/>
      <dgm:spPr/>
      <dgm:t>
        <a:bodyPr/>
        <a:lstStyle/>
        <a:p>
          <a:r>
            <a:rPr lang="es-MX" sz="2000" dirty="0">
              <a:latin typeface="Arial" pitchFamily="34" charset="0"/>
              <a:cs typeface="Arial" pitchFamily="34" charset="0"/>
            </a:rPr>
            <a:t>Reconocen lipoproteínas que se expresan en células malignas</a:t>
          </a:r>
        </a:p>
      </dgm:t>
    </dgm:pt>
    <dgm:pt modelId="{7280B546-EE54-4658-8094-7F50072E7643}" type="parTrans" cxnId="{566DCB4D-CCB5-421C-8B33-33DC8180FE3D}">
      <dgm:prSet/>
      <dgm:spPr/>
      <dgm:t>
        <a:bodyPr/>
        <a:lstStyle/>
        <a:p>
          <a:endParaRPr lang="es-MX"/>
        </a:p>
      </dgm:t>
    </dgm:pt>
    <dgm:pt modelId="{FAD4CA56-73DD-4438-A223-62555B6BAA6F}" type="sibTrans" cxnId="{566DCB4D-CCB5-421C-8B33-33DC8180FE3D}">
      <dgm:prSet/>
      <dgm:spPr/>
      <dgm:t>
        <a:bodyPr/>
        <a:lstStyle/>
        <a:p>
          <a:endParaRPr lang="es-MX"/>
        </a:p>
      </dgm:t>
    </dgm:pt>
    <dgm:pt modelId="{A1FF5583-6D60-472E-9EA5-D6E2C2600903}">
      <dgm:prSet phldrT="[Texto]" custT="1"/>
      <dgm:spPr/>
      <dgm:t>
        <a:bodyPr/>
        <a:lstStyle/>
        <a:p>
          <a:r>
            <a:rPr lang="es-MX" sz="2400" dirty="0">
              <a:latin typeface="Arial" pitchFamily="34" charset="0"/>
              <a:cs typeface="Arial" pitchFamily="34" charset="0"/>
            </a:rPr>
            <a:t>Incremento en la producción de </a:t>
          </a:r>
          <a:r>
            <a:rPr lang="es-MX" sz="2400" b="1" dirty="0">
              <a:latin typeface="Arial" pitchFamily="34" charset="0"/>
              <a:cs typeface="Arial" pitchFamily="34" charset="0"/>
            </a:rPr>
            <a:t>IFN</a:t>
          </a:r>
          <a:r>
            <a:rPr lang="el-GR" sz="2400" b="1" dirty="0">
              <a:latin typeface="Arial" pitchFamily="34" charset="0"/>
              <a:cs typeface="Arial" pitchFamily="34" charset="0"/>
            </a:rPr>
            <a:t>γ</a:t>
          </a:r>
          <a:endParaRPr lang="es-MX" sz="2400" b="1" dirty="0">
            <a:latin typeface="Arial" pitchFamily="34" charset="0"/>
            <a:cs typeface="Arial" pitchFamily="34" charset="0"/>
          </a:endParaRPr>
        </a:p>
      </dgm:t>
    </dgm:pt>
    <dgm:pt modelId="{3DD3C746-817D-4FDA-A99D-B7A4611CBCF1}" type="parTrans" cxnId="{AF8BDA9C-1869-41C0-98C3-4490576DA972}">
      <dgm:prSet/>
      <dgm:spPr/>
      <dgm:t>
        <a:bodyPr/>
        <a:lstStyle/>
        <a:p>
          <a:endParaRPr lang="es-MX"/>
        </a:p>
      </dgm:t>
    </dgm:pt>
    <dgm:pt modelId="{26A560F0-BA6F-4B58-821A-849A176E5242}" type="sibTrans" cxnId="{AF8BDA9C-1869-41C0-98C3-4490576DA972}">
      <dgm:prSet/>
      <dgm:spPr/>
      <dgm:t>
        <a:bodyPr/>
        <a:lstStyle/>
        <a:p>
          <a:endParaRPr lang="es-MX"/>
        </a:p>
      </dgm:t>
    </dgm:pt>
    <dgm:pt modelId="{9E449191-E1C0-42BC-AC8E-B5BB109DD041}">
      <dgm:prSet phldrT="[Texto]"/>
      <dgm:spPr/>
      <dgm:t>
        <a:bodyPr/>
        <a:lstStyle/>
        <a:p>
          <a:r>
            <a:rPr lang="es-MX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C877755D-B538-4A27-956D-4EB085AEFB9F}" type="parTrans" cxnId="{4AB9992E-B99E-4CBE-94B3-BCB169EC7666}">
      <dgm:prSet/>
      <dgm:spPr/>
      <dgm:t>
        <a:bodyPr/>
        <a:lstStyle/>
        <a:p>
          <a:endParaRPr lang="es-MX"/>
        </a:p>
      </dgm:t>
    </dgm:pt>
    <dgm:pt modelId="{A1FDD25E-8A82-4E79-9A00-28B45B5D15EA}" type="sibTrans" cxnId="{4AB9992E-B99E-4CBE-94B3-BCB169EC7666}">
      <dgm:prSet/>
      <dgm:spPr/>
      <dgm:t>
        <a:bodyPr/>
        <a:lstStyle/>
        <a:p>
          <a:endParaRPr lang="es-MX"/>
        </a:p>
      </dgm:t>
    </dgm:pt>
    <dgm:pt modelId="{CFEDB6AF-E148-4416-9844-05AB7A66CC4C}">
      <dgm:prSet phldrT="[Texto]"/>
      <dgm:spPr/>
      <dgm:t>
        <a:bodyPr/>
        <a:lstStyle/>
        <a:p>
          <a:r>
            <a:rPr lang="es-MX" dirty="0">
              <a:latin typeface="Arial" pitchFamily="34" charset="0"/>
              <a:cs typeface="Arial" pitchFamily="34" charset="0"/>
            </a:rPr>
            <a:t>Fortalecimiento de la respuesta antitumoral por </a:t>
          </a:r>
          <a:r>
            <a:rPr lang="es-MX" b="1" dirty="0">
              <a:latin typeface="Arial" pitchFamily="34" charset="0"/>
              <a:cs typeface="Arial" pitchFamily="34" charset="0"/>
            </a:rPr>
            <a:t>inmunidad celular</a:t>
          </a:r>
        </a:p>
      </dgm:t>
    </dgm:pt>
    <dgm:pt modelId="{F5584286-986D-4B8D-A05E-4CEC2AAB4939}" type="parTrans" cxnId="{B3C040AA-C4F4-4DA7-AD5C-C6F959AEB5A5}">
      <dgm:prSet/>
      <dgm:spPr/>
      <dgm:t>
        <a:bodyPr/>
        <a:lstStyle/>
        <a:p>
          <a:endParaRPr lang="es-MX"/>
        </a:p>
      </dgm:t>
    </dgm:pt>
    <dgm:pt modelId="{D9A036E2-DB98-4CC7-928B-0A5792820DE9}" type="sibTrans" cxnId="{B3C040AA-C4F4-4DA7-AD5C-C6F959AEB5A5}">
      <dgm:prSet/>
      <dgm:spPr/>
      <dgm:t>
        <a:bodyPr/>
        <a:lstStyle/>
        <a:p>
          <a:endParaRPr lang="es-MX"/>
        </a:p>
      </dgm:t>
    </dgm:pt>
    <dgm:pt modelId="{1E183559-BEBC-445C-90C2-9B9570946186}">
      <dgm:prSet/>
      <dgm:spPr/>
      <dgm:t>
        <a:bodyPr/>
        <a:lstStyle/>
        <a:p>
          <a:r>
            <a:rPr lang="es-MX" dirty="0">
              <a:latin typeface="Arial" pitchFamily="34" charset="0"/>
              <a:cs typeface="Arial" pitchFamily="34" charset="0"/>
            </a:rPr>
            <a:t>DC</a:t>
          </a:r>
        </a:p>
      </dgm:t>
    </dgm:pt>
    <dgm:pt modelId="{CBC11356-66A9-4DF9-B2C0-3C87A3573717}" type="parTrans" cxnId="{E825476E-8FD4-4E49-B15A-254F737C2F33}">
      <dgm:prSet/>
      <dgm:spPr/>
      <dgm:t>
        <a:bodyPr/>
        <a:lstStyle/>
        <a:p>
          <a:endParaRPr lang="es-MX"/>
        </a:p>
      </dgm:t>
    </dgm:pt>
    <dgm:pt modelId="{046E57EF-5368-430C-B21C-E712287FA8C9}" type="sibTrans" cxnId="{E825476E-8FD4-4E49-B15A-254F737C2F33}">
      <dgm:prSet/>
      <dgm:spPr/>
      <dgm:t>
        <a:bodyPr/>
        <a:lstStyle/>
        <a:p>
          <a:endParaRPr lang="es-MX"/>
        </a:p>
      </dgm:t>
    </dgm:pt>
    <dgm:pt modelId="{4443E8A1-6D03-49E8-9AD3-398A922AEAC6}">
      <dgm:prSet custT="1"/>
      <dgm:spPr/>
      <dgm:t>
        <a:bodyPr/>
        <a:lstStyle/>
        <a:p>
          <a:r>
            <a:rPr lang="es-MX" sz="2400" dirty="0">
              <a:latin typeface="Arial" pitchFamily="34" charset="0"/>
              <a:cs typeface="Arial" pitchFamily="34" charset="0"/>
            </a:rPr>
            <a:t>Incremento en la producción de </a:t>
          </a:r>
          <a:r>
            <a:rPr lang="es-MX" sz="2400" b="1" dirty="0">
              <a:latin typeface="Arial" pitchFamily="34" charset="0"/>
              <a:cs typeface="Arial" pitchFamily="34" charset="0"/>
            </a:rPr>
            <a:t>IL-2</a:t>
          </a:r>
        </a:p>
      </dgm:t>
    </dgm:pt>
    <dgm:pt modelId="{53E6205B-9F2F-49F6-8339-41A2166CD477}" type="parTrans" cxnId="{59FFBCE9-7A77-4C3F-AB74-6C46853168C2}">
      <dgm:prSet/>
      <dgm:spPr/>
      <dgm:t>
        <a:bodyPr/>
        <a:lstStyle/>
        <a:p>
          <a:endParaRPr lang="es-MX"/>
        </a:p>
      </dgm:t>
    </dgm:pt>
    <dgm:pt modelId="{68067B23-BB1D-4A02-BEA3-6989AEB22D00}" type="sibTrans" cxnId="{59FFBCE9-7A77-4C3F-AB74-6C46853168C2}">
      <dgm:prSet/>
      <dgm:spPr/>
      <dgm:t>
        <a:bodyPr/>
        <a:lstStyle/>
        <a:p>
          <a:endParaRPr lang="es-MX"/>
        </a:p>
      </dgm:t>
    </dgm:pt>
    <dgm:pt modelId="{A906DAA0-3A5A-4ED5-9A76-4E6A64099B20}">
      <dgm:prSet phldrT="[Texto]"/>
      <dgm:spPr/>
      <dgm:t>
        <a:bodyPr/>
        <a:lstStyle/>
        <a:p>
          <a:r>
            <a:rPr lang="es-MX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ADDA2525-FBFA-4E01-BA30-DA61CD7F8433}" type="sibTrans" cxnId="{FF6C5073-47D1-4401-AA73-572A3BFAFA2C}">
      <dgm:prSet/>
      <dgm:spPr/>
      <dgm:t>
        <a:bodyPr/>
        <a:lstStyle/>
        <a:p>
          <a:endParaRPr lang="es-MX"/>
        </a:p>
      </dgm:t>
    </dgm:pt>
    <dgm:pt modelId="{02223A5C-A4C4-48E2-BF76-28411B587F26}" type="parTrans" cxnId="{FF6C5073-47D1-4401-AA73-572A3BFAFA2C}">
      <dgm:prSet/>
      <dgm:spPr/>
      <dgm:t>
        <a:bodyPr/>
        <a:lstStyle/>
        <a:p>
          <a:endParaRPr lang="es-MX"/>
        </a:p>
      </dgm:t>
    </dgm:pt>
    <dgm:pt modelId="{0BE01B4A-8F11-4118-AB45-EE55C8422CC0}" type="pres">
      <dgm:prSet presAssocID="{DCF8D6A0-8E2E-473C-BBAE-7FD2542ABA00}" presName="linearFlow" presStyleCnt="0">
        <dgm:presLayoutVars>
          <dgm:dir/>
          <dgm:animLvl val="lvl"/>
          <dgm:resizeHandles val="exact"/>
        </dgm:presLayoutVars>
      </dgm:prSet>
      <dgm:spPr/>
    </dgm:pt>
    <dgm:pt modelId="{4F5C5138-CA67-423F-A58C-EA96B7E003F0}" type="pres">
      <dgm:prSet presAssocID="{13D13216-E67D-4115-9A80-11A576CB1ADC}" presName="composite" presStyleCnt="0"/>
      <dgm:spPr/>
    </dgm:pt>
    <dgm:pt modelId="{C37D6FCC-C69E-4256-A5DC-14EC143C3469}" type="pres">
      <dgm:prSet presAssocID="{13D13216-E67D-4115-9A80-11A576CB1AD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9621B3D2-847B-4AB5-9255-7995EF76C673}" type="pres">
      <dgm:prSet presAssocID="{13D13216-E67D-4115-9A80-11A576CB1ADC}" presName="descendantText" presStyleLbl="alignAcc1" presStyleIdx="0" presStyleCnt="4">
        <dgm:presLayoutVars>
          <dgm:bulletEnabled val="1"/>
        </dgm:presLayoutVars>
      </dgm:prSet>
      <dgm:spPr/>
    </dgm:pt>
    <dgm:pt modelId="{6A411A25-4F8F-4454-AFA4-5745840355AE}" type="pres">
      <dgm:prSet presAssocID="{802592B4-7DD1-4072-8E75-8886B11834FB}" presName="sp" presStyleCnt="0"/>
      <dgm:spPr/>
    </dgm:pt>
    <dgm:pt modelId="{BE8F11C6-3FF8-4D30-8347-F1DCD73376F4}" type="pres">
      <dgm:prSet presAssocID="{A906DAA0-3A5A-4ED5-9A76-4E6A64099B20}" presName="composite" presStyleCnt="0"/>
      <dgm:spPr/>
    </dgm:pt>
    <dgm:pt modelId="{F3C91E21-BB95-4827-A9F8-1CE4F17EF419}" type="pres">
      <dgm:prSet presAssocID="{A906DAA0-3A5A-4ED5-9A76-4E6A64099B20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F2CB0BA-8D7E-436F-8117-63664FAAC2E3}" type="pres">
      <dgm:prSet presAssocID="{A906DAA0-3A5A-4ED5-9A76-4E6A64099B20}" presName="descendantText" presStyleLbl="alignAcc1" presStyleIdx="1" presStyleCnt="4">
        <dgm:presLayoutVars>
          <dgm:bulletEnabled val="1"/>
        </dgm:presLayoutVars>
      </dgm:prSet>
      <dgm:spPr/>
    </dgm:pt>
    <dgm:pt modelId="{91FA0B68-CF30-419B-B566-7D98EC597073}" type="pres">
      <dgm:prSet presAssocID="{ADDA2525-FBFA-4E01-BA30-DA61CD7F8433}" presName="sp" presStyleCnt="0"/>
      <dgm:spPr/>
    </dgm:pt>
    <dgm:pt modelId="{D95531C4-0A92-4867-B602-DD72AC0D1B82}" type="pres">
      <dgm:prSet presAssocID="{1E183559-BEBC-445C-90C2-9B9570946186}" presName="composite" presStyleCnt="0"/>
      <dgm:spPr/>
    </dgm:pt>
    <dgm:pt modelId="{7E0AFCCC-1979-470C-8FA7-FF2AD69ECAE8}" type="pres">
      <dgm:prSet presAssocID="{1E183559-BEBC-445C-90C2-9B9570946186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B70B1CB-3EB0-466F-B166-3BBE6AA5E5D5}" type="pres">
      <dgm:prSet presAssocID="{1E183559-BEBC-445C-90C2-9B9570946186}" presName="descendantText" presStyleLbl="alignAcc1" presStyleIdx="2" presStyleCnt="4">
        <dgm:presLayoutVars>
          <dgm:bulletEnabled val="1"/>
        </dgm:presLayoutVars>
      </dgm:prSet>
      <dgm:spPr/>
    </dgm:pt>
    <dgm:pt modelId="{2499BE39-86C6-48AF-9DA9-680E9AB81146}" type="pres">
      <dgm:prSet presAssocID="{046E57EF-5368-430C-B21C-E712287FA8C9}" presName="sp" presStyleCnt="0"/>
      <dgm:spPr/>
    </dgm:pt>
    <dgm:pt modelId="{82D22600-6CD5-4FF6-A940-47A8D11875D3}" type="pres">
      <dgm:prSet presAssocID="{9E449191-E1C0-42BC-AC8E-B5BB109DD041}" presName="composite" presStyleCnt="0"/>
      <dgm:spPr/>
    </dgm:pt>
    <dgm:pt modelId="{F3E1FAB6-0E71-44E8-A0CA-B6CF6F83F734}" type="pres">
      <dgm:prSet presAssocID="{9E449191-E1C0-42BC-AC8E-B5BB109DD04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C7421B54-6500-4990-9949-74463F71727A}" type="pres">
      <dgm:prSet presAssocID="{9E449191-E1C0-42BC-AC8E-B5BB109DD04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6D442800-4460-3147-BD53-FC75CD8C3659}" type="presOf" srcId="{DCF8D6A0-8E2E-473C-BBAE-7FD2542ABA00}" destId="{0BE01B4A-8F11-4118-AB45-EE55C8422CC0}" srcOrd="0" destOrd="0" presId="urn:microsoft.com/office/officeart/2005/8/layout/chevron2"/>
    <dgm:cxn modelId="{4ACD3B0F-1F68-974F-AC93-29D580BBB658}" type="presOf" srcId="{CFEDB6AF-E148-4416-9844-05AB7A66CC4C}" destId="{C7421B54-6500-4990-9949-74463F71727A}" srcOrd="0" destOrd="0" presId="urn:microsoft.com/office/officeart/2005/8/layout/chevron2"/>
    <dgm:cxn modelId="{ACE65517-C5EE-8341-838C-F6D00089EC76}" type="presOf" srcId="{4443E8A1-6D03-49E8-9AD3-398A922AEAC6}" destId="{0B70B1CB-3EB0-466F-B166-3BBE6AA5E5D5}" srcOrd="0" destOrd="0" presId="urn:microsoft.com/office/officeart/2005/8/layout/chevron2"/>
    <dgm:cxn modelId="{4AB9992E-B99E-4CBE-94B3-BCB169EC7666}" srcId="{DCF8D6A0-8E2E-473C-BBAE-7FD2542ABA00}" destId="{9E449191-E1C0-42BC-AC8E-B5BB109DD041}" srcOrd="3" destOrd="0" parTransId="{C877755D-B538-4A27-956D-4EB085AEFB9F}" sibTransId="{A1FDD25E-8A82-4E79-9A00-28B45B5D15EA}"/>
    <dgm:cxn modelId="{69E8FA3F-248E-4B3F-83FB-6EE63805C773}" srcId="{DCF8D6A0-8E2E-473C-BBAE-7FD2542ABA00}" destId="{13D13216-E67D-4115-9A80-11A576CB1ADC}" srcOrd="0" destOrd="0" parTransId="{137B5FB5-CECE-462E-9B2F-62D5FCEABF82}" sibTransId="{802592B4-7DD1-4072-8E75-8886B11834FB}"/>
    <dgm:cxn modelId="{F938D065-D7C3-FD4C-9C70-1DB996A9DE7A}" type="presOf" srcId="{13D13216-E67D-4115-9A80-11A576CB1ADC}" destId="{C37D6FCC-C69E-4256-A5DC-14EC143C3469}" srcOrd="0" destOrd="0" presId="urn:microsoft.com/office/officeart/2005/8/layout/chevron2"/>
    <dgm:cxn modelId="{8B604446-8E62-B14C-BCBF-C3EE4E30DD40}" type="presOf" srcId="{A1FF5583-6D60-472E-9EA5-D6E2C2600903}" destId="{1F2CB0BA-8D7E-436F-8117-63664FAAC2E3}" srcOrd="0" destOrd="0" presId="urn:microsoft.com/office/officeart/2005/8/layout/chevron2"/>
    <dgm:cxn modelId="{3FC5236A-2395-DC4C-8DBB-DC304688D612}" type="presOf" srcId="{A906DAA0-3A5A-4ED5-9A76-4E6A64099B20}" destId="{F3C91E21-BB95-4827-A9F8-1CE4F17EF419}" srcOrd="0" destOrd="0" presId="urn:microsoft.com/office/officeart/2005/8/layout/chevron2"/>
    <dgm:cxn modelId="{566DCB4D-CCB5-421C-8B33-33DC8180FE3D}" srcId="{13D13216-E67D-4115-9A80-11A576CB1ADC}" destId="{2A862622-8D1E-405E-ACA9-AFCA9C5B65C2}" srcOrd="0" destOrd="0" parTransId="{7280B546-EE54-4658-8094-7F50072E7643}" sibTransId="{FAD4CA56-73DD-4438-A223-62555B6BAA6F}"/>
    <dgm:cxn modelId="{E825476E-8FD4-4E49-B15A-254F737C2F33}" srcId="{DCF8D6A0-8E2E-473C-BBAE-7FD2542ABA00}" destId="{1E183559-BEBC-445C-90C2-9B9570946186}" srcOrd="2" destOrd="0" parTransId="{CBC11356-66A9-4DF9-B2C0-3C87A3573717}" sibTransId="{046E57EF-5368-430C-B21C-E712287FA8C9}"/>
    <dgm:cxn modelId="{612E3A73-1497-A44E-8EF0-B37BC45F422A}" type="presOf" srcId="{2A862622-8D1E-405E-ACA9-AFCA9C5B65C2}" destId="{9621B3D2-847B-4AB5-9255-7995EF76C673}" srcOrd="0" destOrd="0" presId="urn:microsoft.com/office/officeart/2005/8/layout/chevron2"/>
    <dgm:cxn modelId="{FF6C5073-47D1-4401-AA73-572A3BFAFA2C}" srcId="{DCF8D6A0-8E2E-473C-BBAE-7FD2542ABA00}" destId="{A906DAA0-3A5A-4ED5-9A76-4E6A64099B20}" srcOrd="1" destOrd="0" parTransId="{02223A5C-A4C4-48E2-BF76-28411B587F26}" sibTransId="{ADDA2525-FBFA-4E01-BA30-DA61CD7F8433}"/>
    <dgm:cxn modelId="{AF8BDA9C-1869-41C0-98C3-4490576DA972}" srcId="{A906DAA0-3A5A-4ED5-9A76-4E6A64099B20}" destId="{A1FF5583-6D60-472E-9EA5-D6E2C2600903}" srcOrd="0" destOrd="0" parTransId="{3DD3C746-817D-4FDA-A99D-B7A4611CBCF1}" sibTransId="{26A560F0-BA6F-4B58-821A-849A176E5242}"/>
    <dgm:cxn modelId="{B3C040AA-C4F4-4DA7-AD5C-C6F959AEB5A5}" srcId="{9E449191-E1C0-42BC-AC8E-B5BB109DD041}" destId="{CFEDB6AF-E148-4416-9844-05AB7A66CC4C}" srcOrd="0" destOrd="0" parTransId="{F5584286-986D-4B8D-A05E-4CEC2AAB4939}" sibTransId="{D9A036E2-DB98-4CC7-928B-0A5792820DE9}"/>
    <dgm:cxn modelId="{656014BF-0601-154F-9981-B32DCB0A0012}" type="presOf" srcId="{9E449191-E1C0-42BC-AC8E-B5BB109DD041}" destId="{F3E1FAB6-0E71-44E8-A0CA-B6CF6F83F734}" srcOrd="0" destOrd="0" presId="urn:microsoft.com/office/officeart/2005/8/layout/chevron2"/>
    <dgm:cxn modelId="{59FFBCE9-7A77-4C3F-AB74-6C46853168C2}" srcId="{1E183559-BEBC-445C-90C2-9B9570946186}" destId="{4443E8A1-6D03-49E8-9AD3-398A922AEAC6}" srcOrd="0" destOrd="0" parTransId="{53E6205B-9F2F-49F6-8339-41A2166CD477}" sibTransId="{68067B23-BB1D-4A02-BEA3-6989AEB22D00}"/>
    <dgm:cxn modelId="{DA064CF0-7D1F-8646-AE13-68C03F3652D6}" type="presOf" srcId="{1E183559-BEBC-445C-90C2-9B9570946186}" destId="{7E0AFCCC-1979-470C-8FA7-FF2AD69ECAE8}" srcOrd="0" destOrd="0" presId="urn:microsoft.com/office/officeart/2005/8/layout/chevron2"/>
    <dgm:cxn modelId="{0A812B8E-DDCA-B845-8804-CD7B6323C5AE}" type="presParOf" srcId="{0BE01B4A-8F11-4118-AB45-EE55C8422CC0}" destId="{4F5C5138-CA67-423F-A58C-EA96B7E003F0}" srcOrd="0" destOrd="0" presId="urn:microsoft.com/office/officeart/2005/8/layout/chevron2"/>
    <dgm:cxn modelId="{9C96BF74-34DC-B34A-9BCC-08CE7E627645}" type="presParOf" srcId="{4F5C5138-CA67-423F-A58C-EA96B7E003F0}" destId="{C37D6FCC-C69E-4256-A5DC-14EC143C3469}" srcOrd="0" destOrd="0" presId="urn:microsoft.com/office/officeart/2005/8/layout/chevron2"/>
    <dgm:cxn modelId="{8062FDF0-C532-F342-99EF-CAA00178E78B}" type="presParOf" srcId="{4F5C5138-CA67-423F-A58C-EA96B7E003F0}" destId="{9621B3D2-847B-4AB5-9255-7995EF76C673}" srcOrd="1" destOrd="0" presId="urn:microsoft.com/office/officeart/2005/8/layout/chevron2"/>
    <dgm:cxn modelId="{25DCBF85-0BE5-1846-BC48-EE4D2A5CB81E}" type="presParOf" srcId="{0BE01B4A-8F11-4118-AB45-EE55C8422CC0}" destId="{6A411A25-4F8F-4454-AFA4-5745840355AE}" srcOrd="1" destOrd="0" presId="urn:microsoft.com/office/officeart/2005/8/layout/chevron2"/>
    <dgm:cxn modelId="{1639A3F5-4E5C-654F-935C-EEA413175EA8}" type="presParOf" srcId="{0BE01B4A-8F11-4118-AB45-EE55C8422CC0}" destId="{BE8F11C6-3FF8-4D30-8347-F1DCD73376F4}" srcOrd="2" destOrd="0" presId="urn:microsoft.com/office/officeart/2005/8/layout/chevron2"/>
    <dgm:cxn modelId="{CAB2A3DF-53B0-734F-B27C-58B3BCBC3AF3}" type="presParOf" srcId="{BE8F11C6-3FF8-4D30-8347-F1DCD73376F4}" destId="{F3C91E21-BB95-4827-A9F8-1CE4F17EF419}" srcOrd="0" destOrd="0" presId="urn:microsoft.com/office/officeart/2005/8/layout/chevron2"/>
    <dgm:cxn modelId="{701BCB50-84DF-2542-915A-1CC9866A6672}" type="presParOf" srcId="{BE8F11C6-3FF8-4D30-8347-F1DCD73376F4}" destId="{1F2CB0BA-8D7E-436F-8117-63664FAAC2E3}" srcOrd="1" destOrd="0" presId="urn:microsoft.com/office/officeart/2005/8/layout/chevron2"/>
    <dgm:cxn modelId="{B872170C-9C9C-8F4C-87C9-BBD1F35CA02E}" type="presParOf" srcId="{0BE01B4A-8F11-4118-AB45-EE55C8422CC0}" destId="{91FA0B68-CF30-419B-B566-7D98EC597073}" srcOrd="3" destOrd="0" presId="urn:microsoft.com/office/officeart/2005/8/layout/chevron2"/>
    <dgm:cxn modelId="{7DA75911-549F-8E4F-B420-35398EE464EA}" type="presParOf" srcId="{0BE01B4A-8F11-4118-AB45-EE55C8422CC0}" destId="{D95531C4-0A92-4867-B602-DD72AC0D1B82}" srcOrd="4" destOrd="0" presId="urn:microsoft.com/office/officeart/2005/8/layout/chevron2"/>
    <dgm:cxn modelId="{6C482122-5079-754D-AEBA-40FA4F5C1EC0}" type="presParOf" srcId="{D95531C4-0A92-4867-B602-DD72AC0D1B82}" destId="{7E0AFCCC-1979-470C-8FA7-FF2AD69ECAE8}" srcOrd="0" destOrd="0" presId="urn:microsoft.com/office/officeart/2005/8/layout/chevron2"/>
    <dgm:cxn modelId="{62F64045-1774-2344-9A4A-733E4DC605B9}" type="presParOf" srcId="{D95531C4-0A92-4867-B602-DD72AC0D1B82}" destId="{0B70B1CB-3EB0-466F-B166-3BBE6AA5E5D5}" srcOrd="1" destOrd="0" presId="urn:microsoft.com/office/officeart/2005/8/layout/chevron2"/>
    <dgm:cxn modelId="{AEA7DEE3-E02C-B249-B9D8-6EF46DBF033C}" type="presParOf" srcId="{0BE01B4A-8F11-4118-AB45-EE55C8422CC0}" destId="{2499BE39-86C6-48AF-9DA9-680E9AB81146}" srcOrd="5" destOrd="0" presId="urn:microsoft.com/office/officeart/2005/8/layout/chevron2"/>
    <dgm:cxn modelId="{2BC6DC31-FC3C-5349-9460-A05BD4A8026C}" type="presParOf" srcId="{0BE01B4A-8F11-4118-AB45-EE55C8422CC0}" destId="{82D22600-6CD5-4FF6-A940-47A8D11875D3}" srcOrd="6" destOrd="0" presId="urn:microsoft.com/office/officeart/2005/8/layout/chevron2"/>
    <dgm:cxn modelId="{818EED16-91E0-FA41-A01B-60D7F2390BD1}" type="presParOf" srcId="{82D22600-6CD5-4FF6-A940-47A8D11875D3}" destId="{F3E1FAB6-0E71-44E8-A0CA-B6CF6F83F734}" srcOrd="0" destOrd="0" presId="urn:microsoft.com/office/officeart/2005/8/layout/chevron2"/>
    <dgm:cxn modelId="{5260F99D-3605-B540-8385-8D2A528C6C39}" type="presParOf" srcId="{82D22600-6CD5-4FF6-A940-47A8D11875D3}" destId="{C7421B54-6500-4990-9949-74463F7172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3B46F2-2AF4-48CC-9587-D2B18521D9BE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42EDE19-1D4F-47F0-A750-6A5A46F4E911}">
      <dgm:prSet phldrT="[Texto]" custT="1"/>
      <dgm:spPr/>
      <dgm:t>
        <a:bodyPr/>
        <a:lstStyle/>
        <a:p>
          <a:r>
            <a:rPr lang="es-MX" sz="1800" dirty="0">
              <a:latin typeface="Arial" pitchFamily="34" charset="0"/>
              <a:cs typeface="Arial" pitchFamily="34" charset="0"/>
            </a:rPr>
            <a:t>Activación del complemento</a:t>
          </a:r>
        </a:p>
      </dgm:t>
    </dgm:pt>
    <dgm:pt modelId="{C135E5EE-CCB6-4B32-8FC4-A46186E3CC55}" type="parTrans" cxnId="{F6A6FFF1-4EE1-487D-8F33-9157EEE8EA67}">
      <dgm:prSet/>
      <dgm:spPr/>
      <dgm:t>
        <a:bodyPr/>
        <a:lstStyle/>
        <a:p>
          <a:endParaRPr lang="es-MX"/>
        </a:p>
      </dgm:t>
    </dgm:pt>
    <dgm:pt modelId="{BAECF29E-5C83-40CF-9C4F-470B8173B5B7}" type="sibTrans" cxnId="{F6A6FFF1-4EE1-487D-8F33-9157EEE8EA67}">
      <dgm:prSet/>
      <dgm:spPr/>
      <dgm:t>
        <a:bodyPr/>
        <a:lstStyle/>
        <a:p>
          <a:endParaRPr lang="es-MX"/>
        </a:p>
      </dgm:t>
    </dgm:pt>
    <dgm:pt modelId="{7158D4D6-B72B-491F-8F79-89C1C854CE45}">
      <dgm:prSet phldrT="[Texto]" custT="1"/>
      <dgm:spPr/>
      <dgm:t>
        <a:bodyPr/>
        <a:lstStyle/>
        <a:p>
          <a:r>
            <a:rPr lang="es-MX" sz="1800" dirty="0">
              <a:latin typeface="Arial" pitchFamily="34" charset="0"/>
              <a:cs typeface="Arial" pitchFamily="34" charset="0"/>
            </a:rPr>
            <a:t>Daña célula maligna</a:t>
          </a:r>
        </a:p>
      </dgm:t>
    </dgm:pt>
    <dgm:pt modelId="{E5B056C3-3201-4A1E-A696-1DED7F49BF42}" type="parTrans" cxnId="{94A8EA53-E492-4AC8-8FA8-19D307BCEA53}">
      <dgm:prSet/>
      <dgm:spPr/>
      <dgm:t>
        <a:bodyPr/>
        <a:lstStyle/>
        <a:p>
          <a:endParaRPr lang="es-MX"/>
        </a:p>
      </dgm:t>
    </dgm:pt>
    <dgm:pt modelId="{B4A69AAE-3336-4DBD-BE27-B5FA4BDB3C1A}" type="sibTrans" cxnId="{94A8EA53-E492-4AC8-8FA8-19D307BCEA53}">
      <dgm:prSet/>
      <dgm:spPr/>
      <dgm:t>
        <a:bodyPr/>
        <a:lstStyle/>
        <a:p>
          <a:endParaRPr lang="es-MX"/>
        </a:p>
      </dgm:t>
    </dgm:pt>
    <dgm:pt modelId="{7F5B0437-CAA4-49C4-B6B8-63FF5AB02188}">
      <dgm:prSet phldrT="[Texto]" custT="1"/>
      <dgm:spPr/>
      <dgm:t>
        <a:bodyPr/>
        <a:lstStyle/>
        <a:p>
          <a:r>
            <a:rPr lang="es-MX" sz="1800" dirty="0">
              <a:latin typeface="Arial" pitchFamily="34" charset="0"/>
              <a:cs typeface="Arial" pitchFamily="34" charset="0"/>
            </a:rPr>
            <a:t>Opsonización</a:t>
          </a:r>
        </a:p>
      </dgm:t>
    </dgm:pt>
    <dgm:pt modelId="{DD44F94F-370C-42CE-A91E-BAA6F7E0CE90}" type="parTrans" cxnId="{8FED89AB-80CB-4008-9CD1-654A087469AB}">
      <dgm:prSet/>
      <dgm:spPr/>
      <dgm:t>
        <a:bodyPr/>
        <a:lstStyle/>
        <a:p>
          <a:endParaRPr lang="es-MX"/>
        </a:p>
      </dgm:t>
    </dgm:pt>
    <dgm:pt modelId="{722D1FE5-E5A1-4535-B73F-11349AE4BDC4}" type="sibTrans" cxnId="{8FED89AB-80CB-4008-9CD1-654A087469AB}">
      <dgm:prSet/>
      <dgm:spPr/>
      <dgm:t>
        <a:bodyPr/>
        <a:lstStyle/>
        <a:p>
          <a:endParaRPr lang="es-MX"/>
        </a:p>
      </dgm:t>
    </dgm:pt>
    <dgm:pt modelId="{24F48E71-F92F-4562-A3F8-4AF897366465}">
      <dgm:prSet phldrT="[Texto]" custT="1"/>
      <dgm:spPr/>
      <dgm:t>
        <a:bodyPr/>
        <a:lstStyle/>
        <a:p>
          <a:r>
            <a:rPr lang="es-MX" sz="1800" dirty="0">
              <a:latin typeface="Arial" pitchFamily="34" charset="0"/>
              <a:cs typeface="Arial" pitchFamily="34" charset="0"/>
            </a:rPr>
            <a:t>Facilitan unión de los Mos</a:t>
          </a:r>
        </a:p>
      </dgm:t>
    </dgm:pt>
    <dgm:pt modelId="{745E957E-34DC-4E18-A80E-4C3217A3A0DF}" type="parTrans" cxnId="{A69EBF12-6B9F-4EBE-852C-2EDACA74A049}">
      <dgm:prSet/>
      <dgm:spPr/>
      <dgm:t>
        <a:bodyPr/>
        <a:lstStyle/>
        <a:p>
          <a:endParaRPr lang="es-MX"/>
        </a:p>
      </dgm:t>
    </dgm:pt>
    <dgm:pt modelId="{27963E68-C659-4006-947E-4FF223829ACD}" type="sibTrans" cxnId="{A69EBF12-6B9F-4EBE-852C-2EDACA74A049}">
      <dgm:prSet/>
      <dgm:spPr/>
      <dgm:t>
        <a:bodyPr/>
        <a:lstStyle/>
        <a:p>
          <a:endParaRPr lang="es-MX"/>
        </a:p>
      </dgm:t>
    </dgm:pt>
    <dgm:pt modelId="{7B14B925-88B0-4ED4-99CF-F75873782CBC}">
      <dgm:prSet phldrT="[Texto]" custT="1"/>
      <dgm:spPr/>
      <dgm:t>
        <a:bodyPr/>
        <a:lstStyle/>
        <a:p>
          <a:r>
            <a:rPr lang="es-MX" sz="1800" dirty="0">
              <a:latin typeface="Arial" pitchFamily="34" charset="0"/>
              <a:cs typeface="Arial" pitchFamily="34" charset="0"/>
            </a:rPr>
            <a:t>Facilita acción antitumoral</a:t>
          </a:r>
        </a:p>
      </dgm:t>
    </dgm:pt>
    <dgm:pt modelId="{0EF244C4-2851-4774-B46D-17541EF82B5E}" type="parTrans" cxnId="{40FE5596-3E80-4380-AF16-620F10882EDB}">
      <dgm:prSet/>
      <dgm:spPr/>
      <dgm:t>
        <a:bodyPr/>
        <a:lstStyle/>
        <a:p>
          <a:endParaRPr lang="es-MX"/>
        </a:p>
      </dgm:t>
    </dgm:pt>
    <dgm:pt modelId="{68FD64A8-A8C7-448A-AB8A-B8027545594F}" type="sibTrans" cxnId="{40FE5596-3E80-4380-AF16-620F10882EDB}">
      <dgm:prSet/>
      <dgm:spPr/>
      <dgm:t>
        <a:bodyPr/>
        <a:lstStyle/>
        <a:p>
          <a:endParaRPr lang="es-MX"/>
        </a:p>
      </dgm:t>
    </dgm:pt>
    <dgm:pt modelId="{8FE40CA1-BDE7-4989-92F5-56AC3D1AF96E}" type="pres">
      <dgm:prSet presAssocID="{0A3B46F2-2AF4-48CC-9587-D2B18521D9BE}" presName="Name0" presStyleCnt="0">
        <dgm:presLayoutVars>
          <dgm:dir/>
          <dgm:animLvl val="lvl"/>
          <dgm:resizeHandles val="exact"/>
        </dgm:presLayoutVars>
      </dgm:prSet>
      <dgm:spPr/>
    </dgm:pt>
    <dgm:pt modelId="{5A67C2C1-2497-4CA9-9941-FA83ACCE1853}" type="pres">
      <dgm:prSet presAssocID="{442EDE19-1D4F-47F0-A750-6A5A46F4E911}" presName="vertFlow" presStyleCnt="0"/>
      <dgm:spPr/>
    </dgm:pt>
    <dgm:pt modelId="{D165588D-7DAF-47B3-BFB2-E05846669B88}" type="pres">
      <dgm:prSet presAssocID="{442EDE19-1D4F-47F0-A750-6A5A46F4E911}" presName="header" presStyleLbl="node1" presStyleIdx="0" presStyleCnt="2"/>
      <dgm:spPr/>
    </dgm:pt>
    <dgm:pt modelId="{343CF6CB-80B7-44BC-8B7D-D49E95027124}" type="pres">
      <dgm:prSet presAssocID="{E5B056C3-3201-4A1E-A696-1DED7F49BF42}" presName="parTrans" presStyleLbl="sibTrans2D1" presStyleIdx="0" presStyleCnt="3"/>
      <dgm:spPr/>
    </dgm:pt>
    <dgm:pt modelId="{3A11BA28-F60F-4701-A017-62B179336507}" type="pres">
      <dgm:prSet presAssocID="{7158D4D6-B72B-491F-8F79-89C1C854CE45}" presName="child" presStyleLbl="alignAccFollowNode1" presStyleIdx="0" presStyleCnt="3">
        <dgm:presLayoutVars>
          <dgm:chMax val="0"/>
          <dgm:bulletEnabled val="1"/>
        </dgm:presLayoutVars>
      </dgm:prSet>
      <dgm:spPr/>
    </dgm:pt>
    <dgm:pt modelId="{0A5F8B4E-202F-4BBD-8CB5-6FBDE029F6CD}" type="pres">
      <dgm:prSet presAssocID="{442EDE19-1D4F-47F0-A750-6A5A46F4E911}" presName="hSp" presStyleCnt="0"/>
      <dgm:spPr/>
    </dgm:pt>
    <dgm:pt modelId="{0B8F0A5A-815C-4118-B2C4-AD8FF2085558}" type="pres">
      <dgm:prSet presAssocID="{7F5B0437-CAA4-49C4-B6B8-63FF5AB02188}" presName="vertFlow" presStyleCnt="0"/>
      <dgm:spPr/>
    </dgm:pt>
    <dgm:pt modelId="{72F0DEAC-C101-4962-8C05-AB61A1E40026}" type="pres">
      <dgm:prSet presAssocID="{7F5B0437-CAA4-49C4-B6B8-63FF5AB02188}" presName="header" presStyleLbl="node1" presStyleIdx="1" presStyleCnt="2"/>
      <dgm:spPr/>
    </dgm:pt>
    <dgm:pt modelId="{6329D607-3B16-40BB-A2E3-A54F7F5E7207}" type="pres">
      <dgm:prSet presAssocID="{745E957E-34DC-4E18-A80E-4C3217A3A0DF}" presName="parTrans" presStyleLbl="sibTrans2D1" presStyleIdx="1" presStyleCnt="3"/>
      <dgm:spPr/>
    </dgm:pt>
    <dgm:pt modelId="{A04307B1-2919-4A84-A9BE-7303F9B33B22}" type="pres">
      <dgm:prSet presAssocID="{24F48E71-F92F-4562-A3F8-4AF897366465}" presName="child" presStyleLbl="alignAccFollowNode1" presStyleIdx="1" presStyleCnt="3">
        <dgm:presLayoutVars>
          <dgm:chMax val="0"/>
          <dgm:bulletEnabled val="1"/>
        </dgm:presLayoutVars>
      </dgm:prSet>
      <dgm:spPr/>
    </dgm:pt>
    <dgm:pt modelId="{9A518239-C54F-464F-92B7-D6698DB1C7F4}" type="pres">
      <dgm:prSet presAssocID="{27963E68-C659-4006-947E-4FF223829ACD}" presName="sibTrans" presStyleLbl="sibTrans2D1" presStyleIdx="2" presStyleCnt="3"/>
      <dgm:spPr/>
    </dgm:pt>
    <dgm:pt modelId="{B588F8EE-0E47-476D-B871-860201FF6804}" type="pres">
      <dgm:prSet presAssocID="{7B14B925-88B0-4ED4-99CF-F75873782CBC}" presName="child" presStyleLbl="alignAccFollowNode1" presStyleIdx="2" presStyleCnt="3" custLinFactNeighborX="-692" custLinFactNeighborY="-4093">
        <dgm:presLayoutVars>
          <dgm:chMax val="0"/>
          <dgm:bulletEnabled val="1"/>
        </dgm:presLayoutVars>
      </dgm:prSet>
      <dgm:spPr/>
    </dgm:pt>
  </dgm:ptLst>
  <dgm:cxnLst>
    <dgm:cxn modelId="{A69EBF12-6B9F-4EBE-852C-2EDACA74A049}" srcId="{7F5B0437-CAA4-49C4-B6B8-63FF5AB02188}" destId="{24F48E71-F92F-4562-A3F8-4AF897366465}" srcOrd="0" destOrd="0" parTransId="{745E957E-34DC-4E18-A80E-4C3217A3A0DF}" sibTransId="{27963E68-C659-4006-947E-4FF223829ACD}"/>
    <dgm:cxn modelId="{80CB343C-D989-084D-94A9-CA6BACC96355}" type="presOf" srcId="{27963E68-C659-4006-947E-4FF223829ACD}" destId="{9A518239-C54F-464F-92B7-D6698DB1C7F4}" srcOrd="0" destOrd="0" presId="urn:microsoft.com/office/officeart/2005/8/layout/lProcess1"/>
    <dgm:cxn modelId="{0D3D6040-5485-9A4A-AF93-C21CB601AB11}" type="presOf" srcId="{442EDE19-1D4F-47F0-A750-6A5A46F4E911}" destId="{D165588D-7DAF-47B3-BFB2-E05846669B88}" srcOrd="0" destOrd="0" presId="urn:microsoft.com/office/officeart/2005/8/layout/lProcess1"/>
    <dgm:cxn modelId="{CE0BB84E-4967-9146-B2C4-C2DC01BBD3EC}" type="presOf" srcId="{0A3B46F2-2AF4-48CC-9587-D2B18521D9BE}" destId="{8FE40CA1-BDE7-4989-92F5-56AC3D1AF96E}" srcOrd="0" destOrd="0" presId="urn:microsoft.com/office/officeart/2005/8/layout/lProcess1"/>
    <dgm:cxn modelId="{94A8EA53-E492-4AC8-8FA8-19D307BCEA53}" srcId="{442EDE19-1D4F-47F0-A750-6A5A46F4E911}" destId="{7158D4D6-B72B-491F-8F79-89C1C854CE45}" srcOrd="0" destOrd="0" parTransId="{E5B056C3-3201-4A1E-A696-1DED7F49BF42}" sibTransId="{B4A69AAE-3336-4DBD-BE27-B5FA4BDB3C1A}"/>
    <dgm:cxn modelId="{F11FEE73-0457-DD4C-A13D-E65AC2046AAF}" type="presOf" srcId="{7F5B0437-CAA4-49C4-B6B8-63FF5AB02188}" destId="{72F0DEAC-C101-4962-8C05-AB61A1E40026}" srcOrd="0" destOrd="0" presId="urn:microsoft.com/office/officeart/2005/8/layout/lProcess1"/>
    <dgm:cxn modelId="{40FE5596-3E80-4380-AF16-620F10882EDB}" srcId="{7F5B0437-CAA4-49C4-B6B8-63FF5AB02188}" destId="{7B14B925-88B0-4ED4-99CF-F75873782CBC}" srcOrd="1" destOrd="0" parTransId="{0EF244C4-2851-4774-B46D-17541EF82B5E}" sibTransId="{68FD64A8-A8C7-448A-AB8A-B8027545594F}"/>
    <dgm:cxn modelId="{8FED89AB-80CB-4008-9CD1-654A087469AB}" srcId="{0A3B46F2-2AF4-48CC-9587-D2B18521D9BE}" destId="{7F5B0437-CAA4-49C4-B6B8-63FF5AB02188}" srcOrd="1" destOrd="0" parTransId="{DD44F94F-370C-42CE-A91E-BAA6F7E0CE90}" sibTransId="{722D1FE5-E5A1-4535-B73F-11349AE4BDC4}"/>
    <dgm:cxn modelId="{7E0F05BB-C321-B24E-8B2B-E83A41B4ABCA}" type="presOf" srcId="{7B14B925-88B0-4ED4-99CF-F75873782CBC}" destId="{B588F8EE-0E47-476D-B871-860201FF6804}" srcOrd="0" destOrd="0" presId="urn:microsoft.com/office/officeart/2005/8/layout/lProcess1"/>
    <dgm:cxn modelId="{2C5235BC-81F1-2643-97AC-A7F551201C10}" type="presOf" srcId="{745E957E-34DC-4E18-A80E-4C3217A3A0DF}" destId="{6329D607-3B16-40BB-A2E3-A54F7F5E7207}" srcOrd="0" destOrd="0" presId="urn:microsoft.com/office/officeart/2005/8/layout/lProcess1"/>
    <dgm:cxn modelId="{D42354C8-156D-5249-8D71-9E4B00840B4C}" type="presOf" srcId="{7158D4D6-B72B-491F-8F79-89C1C854CE45}" destId="{3A11BA28-F60F-4701-A017-62B179336507}" srcOrd="0" destOrd="0" presId="urn:microsoft.com/office/officeart/2005/8/layout/lProcess1"/>
    <dgm:cxn modelId="{2602E7E7-5CC1-854D-A2B8-11A846537C99}" type="presOf" srcId="{24F48E71-F92F-4562-A3F8-4AF897366465}" destId="{A04307B1-2919-4A84-A9BE-7303F9B33B22}" srcOrd="0" destOrd="0" presId="urn:microsoft.com/office/officeart/2005/8/layout/lProcess1"/>
    <dgm:cxn modelId="{923687E8-629D-3645-829F-66E9F297B28E}" type="presOf" srcId="{E5B056C3-3201-4A1E-A696-1DED7F49BF42}" destId="{343CF6CB-80B7-44BC-8B7D-D49E95027124}" srcOrd="0" destOrd="0" presId="urn:microsoft.com/office/officeart/2005/8/layout/lProcess1"/>
    <dgm:cxn modelId="{F6A6FFF1-4EE1-487D-8F33-9157EEE8EA67}" srcId="{0A3B46F2-2AF4-48CC-9587-D2B18521D9BE}" destId="{442EDE19-1D4F-47F0-A750-6A5A46F4E911}" srcOrd="0" destOrd="0" parTransId="{C135E5EE-CCB6-4B32-8FC4-A46186E3CC55}" sibTransId="{BAECF29E-5C83-40CF-9C4F-470B8173B5B7}"/>
    <dgm:cxn modelId="{274C0A97-A24D-634C-94F4-F35C20292B2A}" type="presParOf" srcId="{8FE40CA1-BDE7-4989-92F5-56AC3D1AF96E}" destId="{5A67C2C1-2497-4CA9-9941-FA83ACCE1853}" srcOrd="0" destOrd="0" presId="urn:microsoft.com/office/officeart/2005/8/layout/lProcess1"/>
    <dgm:cxn modelId="{4B729F78-89E6-1A42-B594-536A2A87A4E2}" type="presParOf" srcId="{5A67C2C1-2497-4CA9-9941-FA83ACCE1853}" destId="{D165588D-7DAF-47B3-BFB2-E05846669B88}" srcOrd="0" destOrd="0" presId="urn:microsoft.com/office/officeart/2005/8/layout/lProcess1"/>
    <dgm:cxn modelId="{1388BD26-34A8-F446-AF2A-CD627F0E5C83}" type="presParOf" srcId="{5A67C2C1-2497-4CA9-9941-FA83ACCE1853}" destId="{343CF6CB-80B7-44BC-8B7D-D49E95027124}" srcOrd="1" destOrd="0" presId="urn:microsoft.com/office/officeart/2005/8/layout/lProcess1"/>
    <dgm:cxn modelId="{58CEC75F-EB07-C740-AC3F-7B2109858D5F}" type="presParOf" srcId="{5A67C2C1-2497-4CA9-9941-FA83ACCE1853}" destId="{3A11BA28-F60F-4701-A017-62B179336507}" srcOrd="2" destOrd="0" presId="urn:microsoft.com/office/officeart/2005/8/layout/lProcess1"/>
    <dgm:cxn modelId="{8C447DC3-7DC8-184E-8A78-5234A1FA9D6B}" type="presParOf" srcId="{8FE40CA1-BDE7-4989-92F5-56AC3D1AF96E}" destId="{0A5F8B4E-202F-4BBD-8CB5-6FBDE029F6CD}" srcOrd="1" destOrd="0" presId="urn:microsoft.com/office/officeart/2005/8/layout/lProcess1"/>
    <dgm:cxn modelId="{A7E835D9-96F0-6744-B296-82D4D186B6DC}" type="presParOf" srcId="{8FE40CA1-BDE7-4989-92F5-56AC3D1AF96E}" destId="{0B8F0A5A-815C-4118-B2C4-AD8FF2085558}" srcOrd="2" destOrd="0" presId="urn:microsoft.com/office/officeart/2005/8/layout/lProcess1"/>
    <dgm:cxn modelId="{AB4A04D2-2399-C149-9B7E-0A556A30A4F7}" type="presParOf" srcId="{0B8F0A5A-815C-4118-B2C4-AD8FF2085558}" destId="{72F0DEAC-C101-4962-8C05-AB61A1E40026}" srcOrd="0" destOrd="0" presId="urn:microsoft.com/office/officeart/2005/8/layout/lProcess1"/>
    <dgm:cxn modelId="{CF68FD13-A744-ED42-AC02-884FE4B7EFDA}" type="presParOf" srcId="{0B8F0A5A-815C-4118-B2C4-AD8FF2085558}" destId="{6329D607-3B16-40BB-A2E3-A54F7F5E7207}" srcOrd="1" destOrd="0" presId="urn:microsoft.com/office/officeart/2005/8/layout/lProcess1"/>
    <dgm:cxn modelId="{3EC0FD1A-6FB8-6C46-8848-5D3B5BA8FBA4}" type="presParOf" srcId="{0B8F0A5A-815C-4118-B2C4-AD8FF2085558}" destId="{A04307B1-2919-4A84-A9BE-7303F9B33B22}" srcOrd="2" destOrd="0" presId="urn:microsoft.com/office/officeart/2005/8/layout/lProcess1"/>
    <dgm:cxn modelId="{4E5E20BF-3DCB-B747-91CA-1276BD644F71}" type="presParOf" srcId="{0B8F0A5A-815C-4118-B2C4-AD8FF2085558}" destId="{9A518239-C54F-464F-92B7-D6698DB1C7F4}" srcOrd="3" destOrd="0" presId="urn:microsoft.com/office/officeart/2005/8/layout/lProcess1"/>
    <dgm:cxn modelId="{1C16E289-F4AE-0043-A139-6BAA18B03BAA}" type="presParOf" srcId="{0B8F0A5A-815C-4118-B2C4-AD8FF2085558}" destId="{B588F8EE-0E47-476D-B871-860201FF6804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20824B-D4CB-461F-9BF2-7169891135A8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1B8010D-B77B-40FF-ABEF-0678A7DC6311}">
      <dgm:prSet phldrT="[Texto]" custT="1"/>
      <dgm:spPr/>
      <dgm:t>
        <a:bodyPr/>
        <a:lstStyle/>
        <a:p>
          <a:r>
            <a:rPr lang="es-MX" sz="1400" b="1" dirty="0">
              <a:latin typeface="Arial" pitchFamily="34" charset="0"/>
              <a:cs typeface="Arial" pitchFamily="34" charset="0"/>
            </a:rPr>
            <a:t>Escape de los tumores a la respuesta inmune</a:t>
          </a:r>
        </a:p>
      </dgm:t>
    </dgm:pt>
    <dgm:pt modelId="{79B4E0FB-EF2E-48AC-A788-99BF88C38FB1}" type="parTrans" cxnId="{3062315F-91B2-42BC-A4B6-082238BCC5AB}">
      <dgm:prSet/>
      <dgm:spPr/>
      <dgm:t>
        <a:bodyPr/>
        <a:lstStyle/>
        <a:p>
          <a:endParaRPr lang="es-MX"/>
        </a:p>
      </dgm:t>
    </dgm:pt>
    <dgm:pt modelId="{1038A003-F855-41FC-A877-66F6199F540E}" type="sibTrans" cxnId="{3062315F-91B2-42BC-A4B6-082238BCC5AB}">
      <dgm:prSet/>
      <dgm:spPr/>
      <dgm:t>
        <a:bodyPr/>
        <a:lstStyle/>
        <a:p>
          <a:endParaRPr lang="es-MX"/>
        </a:p>
      </dgm:t>
    </dgm:pt>
    <dgm:pt modelId="{FF57BB8B-6737-4E47-B05F-E98C6559CE54}">
      <dgm:prSet phldrT="[Texto]" custT="1"/>
      <dgm:spPr/>
      <dgm:t>
        <a:bodyPr/>
        <a:lstStyle/>
        <a:p>
          <a:r>
            <a:rPr lang="es-MX" sz="1600" dirty="0">
              <a:latin typeface="Arial" pitchFamily="34" charset="0"/>
              <a:cs typeface="Arial" pitchFamily="34" charset="0"/>
            </a:rPr>
            <a:t>Disminución de la expresión de Ag tumorales</a:t>
          </a:r>
        </a:p>
      </dgm:t>
    </dgm:pt>
    <dgm:pt modelId="{EB6A8D75-EECB-4C7B-ACA5-BD5FFC518F1F}" type="parTrans" cxnId="{E572DB64-775B-44A9-85B9-4BB528642598}">
      <dgm:prSet/>
      <dgm:spPr/>
      <dgm:t>
        <a:bodyPr/>
        <a:lstStyle/>
        <a:p>
          <a:endParaRPr lang="es-MX"/>
        </a:p>
      </dgm:t>
    </dgm:pt>
    <dgm:pt modelId="{821FAF5B-6A39-47D9-9E71-A61320F36A9B}" type="sibTrans" cxnId="{E572DB64-775B-44A9-85B9-4BB528642598}">
      <dgm:prSet/>
      <dgm:spPr/>
      <dgm:t>
        <a:bodyPr/>
        <a:lstStyle/>
        <a:p>
          <a:endParaRPr lang="es-MX"/>
        </a:p>
      </dgm:t>
    </dgm:pt>
    <dgm:pt modelId="{353BCBAB-1130-4A57-945A-D4CACDB146C3}">
      <dgm:prSet phldrT="[Texto]" custT="1"/>
      <dgm:spPr/>
      <dgm:t>
        <a:bodyPr/>
        <a:lstStyle/>
        <a:p>
          <a:r>
            <a:rPr lang="es-MX" sz="1400" dirty="0">
              <a:latin typeface="Arial" pitchFamily="34" charset="0"/>
              <a:cs typeface="Arial" pitchFamily="34" charset="0"/>
            </a:rPr>
            <a:t>Desprendi-miento de Ag de superficie</a:t>
          </a:r>
        </a:p>
      </dgm:t>
    </dgm:pt>
    <dgm:pt modelId="{C6B97E15-75FD-4594-AF8D-2F1A860035D9}" type="parTrans" cxnId="{18668656-F6EE-4677-9EFF-EA39647CE73C}">
      <dgm:prSet/>
      <dgm:spPr/>
      <dgm:t>
        <a:bodyPr/>
        <a:lstStyle/>
        <a:p>
          <a:endParaRPr lang="es-MX"/>
        </a:p>
      </dgm:t>
    </dgm:pt>
    <dgm:pt modelId="{48117FD6-C3A2-4EC6-9C6E-6E53BFB9B1E4}" type="sibTrans" cxnId="{18668656-F6EE-4677-9EFF-EA39647CE73C}">
      <dgm:prSet/>
      <dgm:spPr/>
      <dgm:t>
        <a:bodyPr/>
        <a:lstStyle/>
        <a:p>
          <a:endParaRPr lang="es-MX"/>
        </a:p>
      </dgm:t>
    </dgm:pt>
    <dgm:pt modelId="{C702A578-174F-4B61-A411-A3BBBFC8D7B1}">
      <dgm:prSet phldrT="[Texto]" custT="1"/>
      <dgm:spPr/>
      <dgm:t>
        <a:bodyPr/>
        <a:lstStyle/>
        <a:p>
          <a:r>
            <a:rPr lang="es-MX" sz="1200" dirty="0">
              <a:latin typeface="Arial" pitchFamily="34" charset="0"/>
              <a:cs typeface="Arial" pitchFamily="34" charset="0"/>
            </a:rPr>
            <a:t>Expresión de HLA-G por algunas células tumorales (-NK)</a:t>
          </a:r>
        </a:p>
      </dgm:t>
    </dgm:pt>
    <dgm:pt modelId="{BD01EBED-11A5-4567-82BB-031A544946D1}" type="parTrans" cxnId="{33189293-A675-486F-A502-B81D2998DBD7}">
      <dgm:prSet/>
      <dgm:spPr/>
      <dgm:t>
        <a:bodyPr/>
        <a:lstStyle/>
        <a:p>
          <a:endParaRPr lang="es-MX"/>
        </a:p>
      </dgm:t>
    </dgm:pt>
    <dgm:pt modelId="{E0D4EB1A-F590-4C1B-AEF9-973ABA700B59}" type="sibTrans" cxnId="{33189293-A675-486F-A502-B81D2998DBD7}">
      <dgm:prSet/>
      <dgm:spPr/>
      <dgm:t>
        <a:bodyPr/>
        <a:lstStyle/>
        <a:p>
          <a:endParaRPr lang="es-MX"/>
        </a:p>
      </dgm:t>
    </dgm:pt>
    <dgm:pt modelId="{0B534B1D-044C-4A22-B78B-6FFA1FEEC8B0}">
      <dgm:prSet custT="1"/>
      <dgm:spPr/>
      <dgm:t>
        <a:bodyPr/>
        <a:lstStyle/>
        <a:p>
          <a:r>
            <a:rPr lang="es-MX" sz="1200" dirty="0">
              <a:latin typeface="Arial" pitchFamily="34" charset="0"/>
              <a:cs typeface="Arial" pitchFamily="34" charset="0"/>
            </a:rPr>
            <a:t>Bloqueo a los </a:t>
          </a:r>
          <a:r>
            <a:rPr lang="es-MX" sz="1200" dirty="0" err="1">
              <a:latin typeface="Arial" pitchFamily="34" charset="0"/>
              <a:cs typeface="Arial" pitchFamily="34" charset="0"/>
            </a:rPr>
            <a:t>LTctx</a:t>
          </a:r>
          <a:r>
            <a:rPr lang="es-MX" sz="1200" dirty="0">
              <a:latin typeface="Arial" pitchFamily="34" charset="0"/>
              <a:cs typeface="Arial" pitchFamily="34" charset="0"/>
            </a:rPr>
            <a:t> por formación de complejos inmunes</a:t>
          </a:r>
        </a:p>
      </dgm:t>
    </dgm:pt>
    <dgm:pt modelId="{D165960F-1CB9-4684-BC73-BBD929B9BC0E}" type="parTrans" cxnId="{4BF4706F-1E3D-4312-8BCE-58E3287FE75E}">
      <dgm:prSet/>
      <dgm:spPr/>
      <dgm:t>
        <a:bodyPr/>
        <a:lstStyle/>
        <a:p>
          <a:endParaRPr lang="es-MX"/>
        </a:p>
      </dgm:t>
    </dgm:pt>
    <dgm:pt modelId="{64ADEC18-DDA0-4643-97CB-0343B65045D6}" type="sibTrans" cxnId="{4BF4706F-1E3D-4312-8BCE-58E3287FE75E}">
      <dgm:prSet/>
      <dgm:spPr/>
      <dgm:t>
        <a:bodyPr/>
        <a:lstStyle/>
        <a:p>
          <a:endParaRPr lang="es-MX"/>
        </a:p>
      </dgm:t>
    </dgm:pt>
    <dgm:pt modelId="{B8A7D910-D54E-468A-98D2-6728CB4EBCBC}">
      <dgm:prSet custT="1"/>
      <dgm:spPr/>
      <dgm:t>
        <a:bodyPr/>
        <a:lstStyle/>
        <a:p>
          <a:r>
            <a:rPr lang="es-MX" sz="1200" dirty="0">
              <a:latin typeface="Arial" pitchFamily="34" charset="0"/>
              <a:cs typeface="Arial" pitchFamily="34" charset="0"/>
            </a:rPr>
            <a:t>Producción de IL-10 (Inhibidora de citoquinas inflamatorias</a:t>
          </a:r>
          <a:r>
            <a:rPr lang="es-MX" sz="1400" dirty="0">
              <a:latin typeface="Arial" pitchFamily="34" charset="0"/>
              <a:cs typeface="Arial" pitchFamily="34" charset="0"/>
            </a:rPr>
            <a:t>)</a:t>
          </a:r>
        </a:p>
      </dgm:t>
    </dgm:pt>
    <dgm:pt modelId="{2D9C47B8-FD3E-41DD-98E9-EB3C1B5E9210}" type="parTrans" cxnId="{CED144FF-B3A7-451E-96E0-98C99AA018E9}">
      <dgm:prSet/>
      <dgm:spPr/>
      <dgm:t>
        <a:bodyPr/>
        <a:lstStyle/>
        <a:p>
          <a:endParaRPr lang="es-MX"/>
        </a:p>
      </dgm:t>
    </dgm:pt>
    <dgm:pt modelId="{A3AC6168-0AC8-4902-8CE3-E9119D1336F2}" type="sibTrans" cxnId="{CED144FF-B3A7-451E-96E0-98C99AA018E9}">
      <dgm:prSet/>
      <dgm:spPr/>
      <dgm:t>
        <a:bodyPr/>
        <a:lstStyle/>
        <a:p>
          <a:endParaRPr lang="es-MX"/>
        </a:p>
      </dgm:t>
    </dgm:pt>
    <dgm:pt modelId="{A60147E6-4415-4D19-AC4F-0070569CB3F9}">
      <dgm:prSet custT="1"/>
      <dgm:spPr/>
      <dgm:t>
        <a:bodyPr/>
        <a:lstStyle/>
        <a:p>
          <a:r>
            <a:rPr lang="es-MX" sz="1200" dirty="0">
              <a:latin typeface="Arial" pitchFamily="34" charset="0"/>
              <a:cs typeface="Arial" pitchFamily="34" charset="0"/>
            </a:rPr>
            <a:t>Producción de </a:t>
          </a:r>
          <a:r>
            <a:rPr lang="es-MX" sz="1200" dirty="0" err="1">
              <a:latin typeface="Arial" pitchFamily="34" charset="0"/>
              <a:cs typeface="Arial" pitchFamily="34" charset="0"/>
            </a:rPr>
            <a:t>quimioquina</a:t>
          </a:r>
          <a:r>
            <a:rPr lang="es-MX" sz="1200" dirty="0">
              <a:latin typeface="Arial" pitchFamily="34" charset="0"/>
              <a:cs typeface="Arial" pitchFamily="34" charset="0"/>
            </a:rPr>
            <a:t> CCL21 (Induce tolerancia)</a:t>
          </a:r>
        </a:p>
      </dgm:t>
    </dgm:pt>
    <dgm:pt modelId="{AF295960-EA9B-47A8-BDC0-7411F52FC1D6}" type="parTrans" cxnId="{A4850746-CC61-4AA7-B31C-210E87937D4D}">
      <dgm:prSet/>
      <dgm:spPr/>
      <dgm:t>
        <a:bodyPr/>
        <a:lstStyle/>
        <a:p>
          <a:endParaRPr lang="es-MX"/>
        </a:p>
      </dgm:t>
    </dgm:pt>
    <dgm:pt modelId="{0BFB5376-1ABB-4D45-B176-758A009742C2}" type="sibTrans" cxnId="{A4850746-CC61-4AA7-B31C-210E87937D4D}">
      <dgm:prSet/>
      <dgm:spPr/>
      <dgm:t>
        <a:bodyPr/>
        <a:lstStyle/>
        <a:p>
          <a:endParaRPr lang="es-MX"/>
        </a:p>
      </dgm:t>
    </dgm:pt>
    <dgm:pt modelId="{B95DC1EF-C75E-4C13-82E0-816B64A9E175}">
      <dgm:prSet custT="1"/>
      <dgm:spPr/>
      <dgm:t>
        <a:bodyPr/>
        <a:lstStyle/>
        <a:p>
          <a:r>
            <a:rPr lang="es-MX" sz="1200" dirty="0">
              <a:latin typeface="Arial" pitchFamily="34" charset="0"/>
              <a:cs typeface="Arial" pitchFamily="34" charset="0"/>
            </a:rPr>
            <a:t>Producción de Mol. Inmunodepresoras</a:t>
          </a:r>
        </a:p>
      </dgm:t>
    </dgm:pt>
    <dgm:pt modelId="{61134994-B1D7-4C0D-99AF-538F22C84594}" type="parTrans" cxnId="{3E9F3486-3B91-4097-88BD-F0D7CD055802}">
      <dgm:prSet/>
      <dgm:spPr/>
      <dgm:t>
        <a:bodyPr/>
        <a:lstStyle/>
        <a:p>
          <a:endParaRPr lang="es-MX"/>
        </a:p>
      </dgm:t>
    </dgm:pt>
    <dgm:pt modelId="{3E4558CA-48B3-4BA5-AD0F-CEB2D289F64F}" type="sibTrans" cxnId="{3E9F3486-3B91-4097-88BD-F0D7CD055802}">
      <dgm:prSet/>
      <dgm:spPr/>
      <dgm:t>
        <a:bodyPr/>
        <a:lstStyle/>
        <a:p>
          <a:endParaRPr lang="es-MX"/>
        </a:p>
      </dgm:t>
    </dgm:pt>
    <dgm:pt modelId="{70C79455-898C-4889-9367-87A945196F92}">
      <dgm:prSet custT="1"/>
      <dgm:spPr/>
      <dgm:t>
        <a:bodyPr/>
        <a:lstStyle/>
        <a:p>
          <a:r>
            <a:rPr lang="es-MX" sz="1200" dirty="0">
              <a:latin typeface="Arial" pitchFamily="34" charset="0"/>
              <a:cs typeface="Arial" pitchFamily="34" charset="0"/>
            </a:rPr>
            <a:t>Anticuerpos de bloqueo</a:t>
          </a:r>
        </a:p>
      </dgm:t>
    </dgm:pt>
    <dgm:pt modelId="{2EC8A121-75A6-4D18-B357-EC957354019B}" type="parTrans" cxnId="{3AAA8B29-C095-4A91-8667-E9D9578725DF}">
      <dgm:prSet/>
      <dgm:spPr/>
      <dgm:t>
        <a:bodyPr/>
        <a:lstStyle/>
        <a:p>
          <a:endParaRPr lang="es-MX"/>
        </a:p>
      </dgm:t>
    </dgm:pt>
    <dgm:pt modelId="{8D9E49E9-3E32-43AE-B1D5-31D7F2A46708}" type="sibTrans" cxnId="{3AAA8B29-C095-4A91-8667-E9D9578725DF}">
      <dgm:prSet/>
      <dgm:spPr/>
      <dgm:t>
        <a:bodyPr/>
        <a:lstStyle/>
        <a:p>
          <a:endParaRPr lang="es-MX"/>
        </a:p>
      </dgm:t>
    </dgm:pt>
    <dgm:pt modelId="{544C2FF9-D3A1-4574-9C63-8DF7B4918C1B}">
      <dgm:prSet custT="1"/>
      <dgm:spPr/>
      <dgm:t>
        <a:bodyPr/>
        <a:lstStyle/>
        <a:p>
          <a:r>
            <a:rPr lang="es-MX" sz="1400" dirty="0">
              <a:latin typeface="Arial" pitchFamily="34" charset="0"/>
              <a:cs typeface="Arial" pitchFamily="34" charset="0"/>
            </a:rPr>
            <a:t>Producción de VEGF </a:t>
          </a:r>
        </a:p>
      </dgm:t>
    </dgm:pt>
    <dgm:pt modelId="{EDF9E178-3249-4229-B016-D6BDF4BEB2D4}" type="parTrans" cxnId="{5CF314CD-FE24-4DF1-B28D-045BEAF6CD95}">
      <dgm:prSet/>
      <dgm:spPr/>
      <dgm:t>
        <a:bodyPr/>
        <a:lstStyle/>
        <a:p>
          <a:endParaRPr lang="es-MX"/>
        </a:p>
      </dgm:t>
    </dgm:pt>
    <dgm:pt modelId="{AD2C5313-9B40-4031-B9F7-8738AED74904}" type="sibTrans" cxnId="{5CF314CD-FE24-4DF1-B28D-045BEAF6CD95}">
      <dgm:prSet/>
      <dgm:spPr/>
      <dgm:t>
        <a:bodyPr/>
        <a:lstStyle/>
        <a:p>
          <a:endParaRPr lang="es-MX"/>
        </a:p>
      </dgm:t>
    </dgm:pt>
    <dgm:pt modelId="{A179D241-0B3B-42F4-AB13-CAF920611580}" type="pres">
      <dgm:prSet presAssocID="{B020824B-D4CB-461F-9BF2-7169891135A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54C19C7-0A8D-487F-90BD-D5D8A7826803}" type="pres">
      <dgm:prSet presAssocID="{81B8010D-B77B-40FF-ABEF-0678A7DC6311}" presName="centerShape" presStyleLbl="node0" presStyleIdx="0" presStyleCnt="1" custScaleX="116314" custScaleY="115936" custLinFactNeighborX="948" custLinFactNeighborY="-10280"/>
      <dgm:spPr/>
    </dgm:pt>
    <dgm:pt modelId="{C6B35854-A188-45CC-8C1D-EEF9CD6661A2}" type="pres">
      <dgm:prSet presAssocID="{EB6A8D75-EECB-4C7B-ACA5-BD5FFC518F1F}" presName="parTrans" presStyleLbl="bgSibTrans2D1" presStyleIdx="0" presStyleCnt="9"/>
      <dgm:spPr/>
    </dgm:pt>
    <dgm:pt modelId="{E6D450DA-C57C-40A4-BAD2-3AAF8BFB4A95}" type="pres">
      <dgm:prSet presAssocID="{FF57BB8B-6737-4E47-B05F-E98C6559CE54}" presName="node" presStyleLbl="node1" presStyleIdx="0" presStyleCnt="9" custScaleX="160718" custScaleY="140078">
        <dgm:presLayoutVars>
          <dgm:bulletEnabled val="1"/>
        </dgm:presLayoutVars>
      </dgm:prSet>
      <dgm:spPr/>
    </dgm:pt>
    <dgm:pt modelId="{4EB396C6-B971-40A9-9507-58BC915A040A}" type="pres">
      <dgm:prSet presAssocID="{C6B97E15-75FD-4594-AF8D-2F1A860035D9}" presName="parTrans" presStyleLbl="bgSibTrans2D1" presStyleIdx="1" presStyleCnt="9"/>
      <dgm:spPr/>
    </dgm:pt>
    <dgm:pt modelId="{D507C612-EB96-49D7-B1D0-A2BBA724F621}" type="pres">
      <dgm:prSet presAssocID="{353BCBAB-1130-4A57-945A-D4CACDB146C3}" presName="node" presStyleLbl="node1" presStyleIdx="1" presStyleCnt="9" custScaleX="135809" custScaleY="114916" custRadScaleRad="99417" custRadScaleInc="-16377">
        <dgm:presLayoutVars>
          <dgm:bulletEnabled val="1"/>
        </dgm:presLayoutVars>
      </dgm:prSet>
      <dgm:spPr/>
    </dgm:pt>
    <dgm:pt modelId="{70EF1AE2-D46E-4D9F-8FF7-0788FA6824B3}" type="pres">
      <dgm:prSet presAssocID="{2EC8A121-75A6-4D18-B357-EC957354019B}" presName="parTrans" presStyleLbl="bgSibTrans2D1" presStyleIdx="2" presStyleCnt="9"/>
      <dgm:spPr/>
    </dgm:pt>
    <dgm:pt modelId="{8FBBA323-8ED6-4FE1-96A6-347ED9C2BED7}" type="pres">
      <dgm:prSet presAssocID="{70C79455-898C-4889-9367-87A945196F92}" presName="node" presStyleLbl="node1" presStyleIdx="2" presStyleCnt="9" custScaleX="113697" custScaleY="113697" custRadScaleRad="120678" custRadScaleInc="-53989">
        <dgm:presLayoutVars>
          <dgm:bulletEnabled val="1"/>
        </dgm:presLayoutVars>
      </dgm:prSet>
      <dgm:spPr/>
    </dgm:pt>
    <dgm:pt modelId="{D8346A29-EC5B-48D3-8E8F-9B50EF8D6EC1}" type="pres">
      <dgm:prSet presAssocID="{D165960F-1CB9-4684-BC73-BBD929B9BC0E}" presName="parTrans" presStyleLbl="bgSibTrans2D1" presStyleIdx="3" presStyleCnt="9"/>
      <dgm:spPr/>
    </dgm:pt>
    <dgm:pt modelId="{E60C16AF-FE6A-4276-BBAA-ED80643A4F8F}" type="pres">
      <dgm:prSet presAssocID="{0B534B1D-044C-4A22-B78B-6FFA1FEEC8B0}" presName="node" presStyleLbl="node1" presStyleIdx="3" presStyleCnt="9" custScaleX="168504" custRadScaleRad="96815" custRadScaleInc="-37088">
        <dgm:presLayoutVars>
          <dgm:bulletEnabled val="1"/>
        </dgm:presLayoutVars>
      </dgm:prSet>
      <dgm:spPr/>
    </dgm:pt>
    <dgm:pt modelId="{861C895C-D422-40B8-9C3E-D17EFDCA1EAB}" type="pres">
      <dgm:prSet presAssocID="{BD01EBED-11A5-4567-82BB-031A544946D1}" presName="parTrans" presStyleLbl="bgSibTrans2D1" presStyleIdx="4" presStyleCnt="9"/>
      <dgm:spPr/>
    </dgm:pt>
    <dgm:pt modelId="{A51C5A82-48C6-4767-8841-7C3D1F499A5D}" type="pres">
      <dgm:prSet presAssocID="{C702A578-174F-4B61-A411-A3BBBFC8D7B1}" presName="node" presStyleLbl="node1" presStyleIdx="4" presStyleCnt="9" custScaleX="170617" custScaleY="119056" custRadScaleRad="84107" custRadScaleInc="19403">
        <dgm:presLayoutVars>
          <dgm:bulletEnabled val="1"/>
        </dgm:presLayoutVars>
      </dgm:prSet>
      <dgm:spPr/>
    </dgm:pt>
    <dgm:pt modelId="{9DD9A39B-75A9-4FA0-BF78-BA2DD3F4953E}" type="pres">
      <dgm:prSet presAssocID="{2D9C47B8-FD3E-41DD-98E9-EB3C1B5E9210}" presName="parTrans" presStyleLbl="bgSibTrans2D1" presStyleIdx="5" presStyleCnt="9"/>
      <dgm:spPr/>
    </dgm:pt>
    <dgm:pt modelId="{0EC99A77-5238-4EC4-92C7-B717D1518F88}" type="pres">
      <dgm:prSet presAssocID="{B8A7D910-D54E-468A-98D2-6728CB4EBCBC}" presName="node" presStyleLbl="node1" presStyleIdx="5" presStyleCnt="9" custScaleX="152486" custScaleY="134003" custRadScaleRad="104464" custRadScaleInc="49506">
        <dgm:presLayoutVars>
          <dgm:bulletEnabled val="1"/>
        </dgm:presLayoutVars>
      </dgm:prSet>
      <dgm:spPr/>
    </dgm:pt>
    <dgm:pt modelId="{8DD9A81F-4E6C-4108-9B64-FBC1E633A417}" type="pres">
      <dgm:prSet presAssocID="{EDF9E178-3249-4229-B016-D6BDF4BEB2D4}" presName="parTrans" presStyleLbl="bgSibTrans2D1" presStyleIdx="6" presStyleCnt="9"/>
      <dgm:spPr/>
    </dgm:pt>
    <dgm:pt modelId="{A2DF318F-AA38-4718-AB77-E5309DF87AD6}" type="pres">
      <dgm:prSet presAssocID="{544C2FF9-D3A1-4574-9C63-8DF7B4918C1B}" presName="node" presStyleLbl="node1" presStyleIdx="6" presStyleCnt="9" custScaleX="121561" custScaleY="106130" custRadScaleRad="110270" custRadScaleInc="66783">
        <dgm:presLayoutVars>
          <dgm:bulletEnabled val="1"/>
        </dgm:presLayoutVars>
      </dgm:prSet>
      <dgm:spPr/>
    </dgm:pt>
    <dgm:pt modelId="{ECE44A43-E251-4935-9D79-23D7AACD73EC}" type="pres">
      <dgm:prSet presAssocID="{AF295960-EA9B-47A8-BDC0-7411F52FC1D6}" presName="parTrans" presStyleLbl="bgSibTrans2D1" presStyleIdx="7" presStyleCnt="9"/>
      <dgm:spPr/>
    </dgm:pt>
    <dgm:pt modelId="{E1056A6A-CBD8-4653-AED4-8B0F074512A7}" type="pres">
      <dgm:prSet presAssocID="{A60147E6-4415-4D19-AC4F-0070569CB3F9}" presName="node" presStyleLbl="node1" presStyleIdx="7" presStyleCnt="9" custScaleX="131507" custScaleY="134931" custRadScaleRad="101049" custRadScaleInc="39343">
        <dgm:presLayoutVars>
          <dgm:bulletEnabled val="1"/>
        </dgm:presLayoutVars>
      </dgm:prSet>
      <dgm:spPr/>
    </dgm:pt>
    <dgm:pt modelId="{5A1E63A6-76E2-4AC7-9413-803452F74F28}" type="pres">
      <dgm:prSet presAssocID="{61134994-B1D7-4C0D-99AF-538F22C84594}" presName="parTrans" presStyleLbl="bgSibTrans2D1" presStyleIdx="8" presStyleCnt="9"/>
      <dgm:spPr/>
    </dgm:pt>
    <dgm:pt modelId="{08E78AAA-D154-44B3-B69F-AAA2E8CECC79}" type="pres">
      <dgm:prSet presAssocID="{B95DC1EF-C75E-4C13-82E0-816B64A9E175}" presName="node" presStyleLbl="node1" presStyleIdx="8" presStyleCnt="9" custScaleX="175108" custScaleY="100444" custRadScaleRad="96947" custRadScaleInc="17216">
        <dgm:presLayoutVars>
          <dgm:bulletEnabled val="1"/>
        </dgm:presLayoutVars>
      </dgm:prSet>
      <dgm:spPr/>
    </dgm:pt>
  </dgm:ptLst>
  <dgm:cxnLst>
    <dgm:cxn modelId="{31465A16-1D18-924D-BF0F-DD267C2ACDE8}" type="presOf" srcId="{FF57BB8B-6737-4E47-B05F-E98C6559CE54}" destId="{E6D450DA-C57C-40A4-BAD2-3AAF8BFB4A95}" srcOrd="0" destOrd="0" presId="urn:microsoft.com/office/officeart/2005/8/layout/radial4"/>
    <dgm:cxn modelId="{56A92420-8346-1543-BDAB-C21B52E51A66}" type="presOf" srcId="{EDF9E178-3249-4229-B016-D6BDF4BEB2D4}" destId="{8DD9A81F-4E6C-4108-9B64-FBC1E633A417}" srcOrd="0" destOrd="0" presId="urn:microsoft.com/office/officeart/2005/8/layout/radial4"/>
    <dgm:cxn modelId="{3AAA8B29-C095-4A91-8667-E9D9578725DF}" srcId="{81B8010D-B77B-40FF-ABEF-0678A7DC6311}" destId="{70C79455-898C-4889-9367-87A945196F92}" srcOrd="2" destOrd="0" parTransId="{2EC8A121-75A6-4D18-B357-EC957354019B}" sibTransId="{8D9E49E9-3E32-43AE-B1D5-31D7F2A46708}"/>
    <dgm:cxn modelId="{E6044C3A-B049-4A4C-958E-B2C6E9E0521F}" type="presOf" srcId="{544C2FF9-D3A1-4574-9C63-8DF7B4918C1B}" destId="{A2DF318F-AA38-4718-AB77-E5309DF87AD6}" srcOrd="0" destOrd="0" presId="urn:microsoft.com/office/officeart/2005/8/layout/radial4"/>
    <dgm:cxn modelId="{7428FE3B-1C32-DB48-AF8F-A7029B2A3A9B}" type="presOf" srcId="{81B8010D-B77B-40FF-ABEF-0678A7DC6311}" destId="{D54C19C7-0A8D-487F-90BD-D5D8A7826803}" srcOrd="0" destOrd="0" presId="urn:microsoft.com/office/officeart/2005/8/layout/radial4"/>
    <dgm:cxn modelId="{938DD75B-6E07-B140-958F-151B87FB90C8}" type="presOf" srcId="{BD01EBED-11A5-4567-82BB-031A544946D1}" destId="{861C895C-D422-40B8-9C3E-D17EFDCA1EAB}" srcOrd="0" destOrd="0" presId="urn:microsoft.com/office/officeart/2005/8/layout/radial4"/>
    <dgm:cxn modelId="{AE00E55B-CEA8-DA42-8648-FE337F6B46E3}" type="presOf" srcId="{EB6A8D75-EECB-4C7B-ACA5-BD5FFC518F1F}" destId="{C6B35854-A188-45CC-8C1D-EEF9CD6661A2}" srcOrd="0" destOrd="0" presId="urn:microsoft.com/office/officeart/2005/8/layout/radial4"/>
    <dgm:cxn modelId="{3062315F-91B2-42BC-A4B6-082238BCC5AB}" srcId="{B020824B-D4CB-461F-9BF2-7169891135A8}" destId="{81B8010D-B77B-40FF-ABEF-0678A7DC6311}" srcOrd="0" destOrd="0" parTransId="{79B4E0FB-EF2E-48AC-A788-99BF88C38FB1}" sibTransId="{1038A003-F855-41FC-A877-66F6199F540E}"/>
    <dgm:cxn modelId="{E572DB64-775B-44A9-85B9-4BB528642598}" srcId="{81B8010D-B77B-40FF-ABEF-0678A7DC6311}" destId="{FF57BB8B-6737-4E47-B05F-E98C6559CE54}" srcOrd="0" destOrd="0" parTransId="{EB6A8D75-EECB-4C7B-ACA5-BD5FFC518F1F}" sibTransId="{821FAF5B-6A39-47D9-9E71-A61320F36A9B}"/>
    <dgm:cxn modelId="{A4850746-CC61-4AA7-B31C-210E87937D4D}" srcId="{81B8010D-B77B-40FF-ABEF-0678A7DC6311}" destId="{A60147E6-4415-4D19-AC4F-0070569CB3F9}" srcOrd="7" destOrd="0" parTransId="{AF295960-EA9B-47A8-BDC0-7411F52FC1D6}" sibTransId="{0BFB5376-1ABB-4D45-B176-758A009742C2}"/>
    <dgm:cxn modelId="{4BF4706F-1E3D-4312-8BCE-58E3287FE75E}" srcId="{81B8010D-B77B-40FF-ABEF-0678A7DC6311}" destId="{0B534B1D-044C-4A22-B78B-6FFA1FEEC8B0}" srcOrd="3" destOrd="0" parTransId="{D165960F-1CB9-4684-BC73-BBD929B9BC0E}" sibTransId="{64ADEC18-DDA0-4643-97CB-0343B65045D6}"/>
    <dgm:cxn modelId="{B6817B71-9639-224A-87FD-54A40AABC529}" type="presOf" srcId="{D165960F-1CB9-4684-BC73-BBD929B9BC0E}" destId="{D8346A29-EC5B-48D3-8E8F-9B50EF8D6EC1}" srcOrd="0" destOrd="0" presId="urn:microsoft.com/office/officeart/2005/8/layout/radial4"/>
    <dgm:cxn modelId="{18668656-F6EE-4677-9EFF-EA39647CE73C}" srcId="{81B8010D-B77B-40FF-ABEF-0678A7DC6311}" destId="{353BCBAB-1130-4A57-945A-D4CACDB146C3}" srcOrd="1" destOrd="0" parTransId="{C6B97E15-75FD-4594-AF8D-2F1A860035D9}" sibTransId="{48117FD6-C3A2-4EC6-9C6E-6E53BFB9B1E4}"/>
    <dgm:cxn modelId="{888E2A7F-7DE2-B147-B038-C6E7D910A987}" type="presOf" srcId="{0B534B1D-044C-4A22-B78B-6FFA1FEEC8B0}" destId="{E60C16AF-FE6A-4276-BBAA-ED80643A4F8F}" srcOrd="0" destOrd="0" presId="urn:microsoft.com/office/officeart/2005/8/layout/radial4"/>
    <dgm:cxn modelId="{58794A7F-325E-E34B-A7DF-63586A3CE449}" type="presOf" srcId="{B020824B-D4CB-461F-9BF2-7169891135A8}" destId="{A179D241-0B3B-42F4-AB13-CAF920611580}" srcOrd="0" destOrd="0" presId="urn:microsoft.com/office/officeart/2005/8/layout/radial4"/>
    <dgm:cxn modelId="{7EE3B883-8D8C-C74B-AA8D-AD096B5DDFDE}" type="presOf" srcId="{A60147E6-4415-4D19-AC4F-0070569CB3F9}" destId="{E1056A6A-CBD8-4653-AED4-8B0F074512A7}" srcOrd="0" destOrd="0" presId="urn:microsoft.com/office/officeart/2005/8/layout/radial4"/>
    <dgm:cxn modelId="{3E9F3486-3B91-4097-88BD-F0D7CD055802}" srcId="{81B8010D-B77B-40FF-ABEF-0678A7DC6311}" destId="{B95DC1EF-C75E-4C13-82E0-816B64A9E175}" srcOrd="8" destOrd="0" parTransId="{61134994-B1D7-4C0D-99AF-538F22C84594}" sibTransId="{3E4558CA-48B3-4BA5-AD0F-CEB2D289F64F}"/>
    <dgm:cxn modelId="{E8504B8A-144B-D844-BEF8-0A1BDF3F9252}" type="presOf" srcId="{2D9C47B8-FD3E-41DD-98E9-EB3C1B5E9210}" destId="{9DD9A39B-75A9-4FA0-BF78-BA2DD3F4953E}" srcOrd="0" destOrd="0" presId="urn:microsoft.com/office/officeart/2005/8/layout/radial4"/>
    <dgm:cxn modelId="{75145291-9A37-FB4C-8588-549D637D0141}" type="presOf" srcId="{B95DC1EF-C75E-4C13-82E0-816B64A9E175}" destId="{08E78AAA-D154-44B3-B69F-AAA2E8CECC79}" srcOrd="0" destOrd="0" presId="urn:microsoft.com/office/officeart/2005/8/layout/radial4"/>
    <dgm:cxn modelId="{33189293-A675-486F-A502-B81D2998DBD7}" srcId="{81B8010D-B77B-40FF-ABEF-0678A7DC6311}" destId="{C702A578-174F-4B61-A411-A3BBBFC8D7B1}" srcOrd="4" destOrd="0" parTransId="{BD01EBED-11A5-4567-82BB-031A544946D1}" sibTransId="{E0D4EB1A-F590-4C1B-AEF9-973ABA700B59}"/>
    <dgm:cxn modelId="{7B6DF0A6-FEE0-CC45-A1A2-AB4C60E47C42}" type="presOf" srcId="{70C79455-898C-4889-9367-87A945196F92}" destId="{8FBBA323-8ED6-4FE1-96A6-347ED9C2BED7}" srcOrd="0" destOrd="0" presId="urn:microsoft.com/office/officeart/2005/8/layout/radial4"/>
    <dgm:cxn modelId="{F7514DBB-9BB8-9643-BDFE-641A825293C3}" type="presOf" srcId="{C702A578-174F-4B61-A411-A3BBBFC8D7B1}" destId="{A51C5A82-48C6-4767-8841-7C3D1F499A5D}" srcOrd="0" destOrd="0" presId="urn:microsoft.com/office/officeart/2005/8/layout/radial4"/>
    <dgm:cxn modelId="{F8DBDAC2-2DB3-8A4D-9851-5ACF1D793EF6}" type="presOf" srcId="{AF295960-EA9B-47A8-BDC0-7411F52FC1D6}" destId="{ECE44A43-E251-4935-9D79-23D7AACD73EC}" srcOrd="0" destOrd="0" presId="urn:microsoft.com/office/officeart/2005/8/layout/radial4"/>
    <dgm:cxn modelId="{5CCC36C7-0889-5142-8F69-9C7D232EB082}" type="presOf" srcId="{B8A7D910-D54E-468A-98D2-6728CB4EBCBC}" destId="{0EC99A77-5238-4EC4-92C7-B717D1518F88}" srcOrd="0" destOrd="0" presId="urn:microsoft.com/office/officeart/2005/8/layout/radial4"/>
    <dgm:cxn modelId="{5CF314CD-FE24-4DF1-B28D-045BEAF6CD95}" srcId="{81B8010D-B77B-40FF-ABEF-0678A7DC6311}" destId="{544C2FF9-D3A1-4574-9C63-8DF7B4918C1B}" srcOrd="6" destOrd="0" parTransId="{EDF9E178-3249-4229-B016-D6BDF4BEB2D4}" sibTransId="{AD2C5313-9B40-4031-B9F7-8738AED74904}"/>
    <dgm:cxn modelId="{E6CD1EDA-AC69-BD48-B204-04DF39718E17}" type="presOf" srcId="{2EC8A121-75A6-4D18-B357-EC957354019B}" destId="{70EF1AE2-D46E-4D9F-8FF7-0788FA6824B3}" srcOrd="0" destOrd="0" presId="urn:microsoft.com/office/officeart/2005/8/layout/radial4"/>
    <dgm:cxn modelId="{FE56B5EB-DA6E-1D40-A246-B0F0BCDF83E4}" type="presOf" srcId="{61134994-B1D7-4C0D-99AF-538F22C84594}" destId="{5A1E63A6-76E2-4AC7-9413-803452F74F28}" srcOrd="0" destOrd="0" presId="urn:microsoft.com/office/officeart/2005/8/layout/radial4"/>
    <dgm:cxn modelId="{5D6D41F0-8A32-FA4B-AD72-1C53D9E720CD}" type="presOf" srcId="{C6B97E15-75FD-4594-AF8D-2F1A860035D9}" destId="{4EB396C6-B971-40A9-9507-58BC915A040A}" srcOrd="0" destOrd="0" presId="urn:microsoft.com/office/officeart/2005/8/layout/radial4"/>
    <dgm:cxn modelId="{331397F8-EB46-9446-B8CD-DDDAB28E581C}" type="presOf" srcId="{353BCBAB-1130-4A57-945A-D4CACDB146C3}" destId="{D507C612-EB96-49D7-B1D0-A2BBA724F621}" srcOrd="0" destOrd="0" presId="urn:microsoft.com/office/officeart/2005/8/layout/radial4"/>
    <dgm:cxn modelId="{CED144FF-B3A7-451E-96E0-98C99AA018E9}" srcId="{81B8010D-B77B-40FF-ABEF-0678A7DC6311}" destId="{B8A7D910-D54E-468A-98D2-6728CB4EBCBC}" srcOrd="5" destOrd="0" parTransId="{2D9C47B8-FD3E-41DD-98E9-EB3C1B5E9210}" sibTransId="{A3AC6168-0AC8-4902-8CE3-E9119D1336F2}"/>
    <dgm:cxn modelId="{FAE1BE68-57E6-254A-8E45-09937AEFE150}" type="presParOf" srcId="{A179D241-0B3B-42F4-AB13-CAF920611580}" destId="{D54C19C7-0A8D-487F-90BD-D5D8A7826803}" srcOrd="0" destOrd="0" presId="urn:microsoft.com/office/officeart/2005/8/layout/radial4"/>
    <dgm:cxn modelId="{941724AA-CA3D-AE48-8E3B-814A94621BAB}" type="presParOf" srcId="{A179D241-0B3B-42F4-AB13-CAF920611580}" destId="{C6B35854-A188-45CC-8C1D-EEF9CD6661A2}" srcOrd="1" destOrd="0" presId="urn:microsoft.com/office/officeart/2005/8/layout/radial4"/>
    <dgm:cxn modelId="{FC83AEBB-F84C-DF4F-AF75-E0F440E7013F}" type="presParOf" srcId="{A179D241-0B3B-42F4-AB13-CAF920611580}" destId="{E6D450DA-C57C-40A4-BAD2-3AAF8BFB4A95}" srcOrd="2" destOrd="0" presId="urn:microsoft.com/office/officeart/2005/8/layout/radial4"/>
    <dgm:cxn modelId="{B8F58D28-85F2-D548-ADC4-937BACAEE1B8}" type="presParOf" srcId="{A179D241-0B3B-42F4-AB13-CAF920611580}" destId="{4EB396C6-B971-40A9-9507-58BC915A040A}" srcOrd="3" destOrd="0" presId="urn:microsoft.com/office/officeart/2005/8/layout/radial4"/>
    <dgm:cxn modelId="{2B0812FF-B6A3-1E4A-B0F9-34847B055FDD}" type="presParOf" srcId="{A179D241-0B3B-42F4-AB13-CAF920611580}" destId="{D507C612-EB96-49D7-B1D0-A2BBA724F621}" srcOrd="4" destOrd="0" presId="urn:microsoft.com/office/officeart/2005/8/layout/radial4"/>
    <dgm:cxn modelId="{90397D41-C090-0744-B2CD-E66A5E81F55D}" type="presParOf" srcId="{A179D241-0B3B-42F4-AB13-CAF920611580}" destId="{70EF1AE2-D46E-4D9F-8FF7-0788FA6824B3}" srcOrd="5" destOrd="0" presId="urn:microsoft.com/office/officeart/2005/8/layout/radial4"/>
    <dgm:cxn modelId="{DAF3FBBC-2A13-EF40-BDFB-79879633AB52}" type="presParOf" srcId="{A179D241-0B3B-42F4-AB13-CAF920611580}" destId="{8FBBA323-8ED6-4FE1-96A6-347ED9C2BED7}" srcOrd="6" destOrd="0" presId="urn:microsoft.com/office/officeart/2005/8/layout/radial4"/>
    <dgm:cxn modelId="{21148927-3345-D342-ADA9-22A3D5CC58F7}" type="presParOf" srcId="{A179D241-0B3B-42F4-AB13-CAF920611580}" destId="{D8346A29-EC5B-48D3-8E8F-9B50EF8D6EC1}" srcOrd="7" destOrd="0" presId="urn:microsoft.com/office/officeart/2005/8/layout/radial4"/>
    <dgm:cxn modelId="{28E601A0-5A1B-C049-AEA5-C9E2D1D2EAD3}" type="presParOf" srcId="{A179D241-0B3B-42F4-AB13-CAF920611580}" destId="{E60C16AF-FE6A-4276-BBAA-ED80643A4F8F}" srcOrd="8" destOrd="0" presId="urn:microsoft.com/office/officeart/2005/8/layout/radial4"/>
    <dgm:cxn modelId="{CF20BA22-1A30-0247-B364-4B5A44D59677}" type="presParOf" srcId="{A179D241-0B3B-42F4-AB13-CAF920611580}" destId="{861C895C-D422-40B8-9C3E-D17EFDCA1EAB}" srcOrd="9" destOrd="0" presId="urn:microsoft.com/office/officeart/2005/8/layout/radial4"/>
    <dgm:cxn modelId="{2904BD2F-3F0C-0B44-9FE0-5551B8A7DB2A}" type="presParOf" srcId="{A179D241-0B3B-42F4-AB13-CAF920611580}" destId="{A51C5A82-48C6-4767-8841-7C3D1F499A5D}" srcOrd="10" destOrd="0" presId="urn:microsoft.com/office/officeart/2005/8/layout/radial4"/>
    <dgm:cxn modelId="{178D5BCE-190F-844A-B536-AF6ACA49C518}" type="presParOf" srcId="{A179D241-0B3B-42F4-AB13-CAF920611580}" destId="{9DD9A39B-75A9-4FA0-BF78-BA2DD3F4953E}" srcOrd="11" destOrd="0" presId="urn:microsoft.com/office/officeart/2005/8/layout/radial4"/>
    <dgm:cxn modelId="{BA2AD438-5809-CD46-AAF5-7431752E69DB}" type="presParOf" srcId="{A179D241-0B3B-42F4-AB13-CAF920611580}" destId="{0EC99A77-5238-4EC4-92C7-B717D1518F88}" srcOrd="12" destOrd="0" presId="urn:microsoft.com/office/officeart/2005/8/layout/radial4"/>
    <dgm:cxn modelId="{5EF2C76E-5C9A-DD4D-888C-E227E130D4C4}" type="presParOf" srcId="{A179D241-0B3B-42F4-AB13-CAF920611580}" destId="{8DD9A81F-4E6C-4108-9B64-FBC1E633A417}" srcOrd="13" destOrd="0" presId="urn:microsoft.com/office/officeart/2005/8/layout/radial4"/>
    <dgm:cxn modelId="{A7BD3822-513E-FD4C-AEC4-DB17BB9FEF00}" type="presParOf" srcId="{A179D241-0B3B-42F4-AB13-CAF920611580}" destId="{A2DF318F-AA38-4718-AB77-E5309DF87AD6}" srcOrd="14" destOrd="0" presId="urn:microsoft.com/office/officeart/2005/8/layout/radial4"/>
    <dgm:cxn modelId="{6D116270-8BB2-574E-A5E6-560F9F781CFD}" type="presParOf" srcId="{A179D241-0B3B-42F4-AB13-CAF920611580}" destId="{ECE44A43-E251-4935-9D79-23D7AACD73EC}" srcOrd="15" destOrd="0" presId="urn:microsoft.com/office/officeart/2005/8/layout/radial4"/>
    <dgm:cxn modelId="{4A509AC3-C0B9-AD4F-9F0F-A01CD59AA42A}" type="presParOf" srcId="{A179D241-0B3B-42F4-AB13-CAF920611580}" destId="{E1056A6A-CBD8-4653-AED4-8B0F074512A7}" srcOrd="16" destOrd="0" presId="urn:microsoft.com/office/officeart/2005/8/layout/radial4"/>
    <dgm:cxn modelId="{C5030A93-1AC5-0544-B292-E01F7265D4B7}" type="presParOf" srcId="{A179D241-0B3B-42F4-AB13-CAF920611580}" destId="{5A1E63A6-76E2-4AC7-9413-803452F74F28}" srcOrd="17" destOrd="0" presId="urn:microsoft.com/office/officeart/2005/8/layout/radial4"/>
    <dgm:cxn modelId="{E9DDAE3E-EE5E-D243-A276-D8F1DC0945DD}" type="presParOf" srcId="{A179D241-0B3B-42F4-AB13-CAF920611580}" destId="{08E78AAA-D154-44B3-B69F-AAA2E8CECC79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4EBBC7-6B0A-4A61-AF69-6246414D5E0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32F0A4B-8AF8-4B8D-8608-D6410AE02D11}">
      <dgm:prSet phldrT="[Texto]" custT="1"/>
      <dgm:spPr/>
      <dgm:t>
        <a:bodyPr/>
        <a:lstStyle/>
        <a:p>
          <a:r>
            <a:rPr lang="es-MX" sz="1400" dirty="0">
              <a:latin typeface="Arial" pitchFamily="34" charset="0"/>
              <a:cs typeface="Arial" pitchFamily="34" charset="0"/>
            </a:rPr>
            <a:t>Principales factores</a:t>
          </a:r>
        </a:p>
      </dgm:t>
    </dgm:pt>
    <dgm:pt modelId="{BA99A219-9166-4DA4-8D60-518A861DC278}" type="parTrans" cxnId="{83351568-27CC-4944-BABE-D431D572BE2F}">
      <dgm:prSet/>
      <dgm:spPr/>
      <dgm:t>
        <a:bodyPr/>
        <a:lstStyle/>
        <a:p>
          <a:endParaRPr lang="es-MX"/>
        </a:p>
      </dgm:t>
    </dgm:pt>
    <dgm:pt modelId="{68728FAB-F258-4BDC-B308-EF45579FD959}" type="sibTrans" cxnId="{83351568-27CC-4944-BABE-D431D572BE2F}">
      <dgm:prSet/>
      <dgm:spPr/>
      <dgm:t>
        <a:bodyPr/>
        <a:lstStyle/>
        <a:p>
          <a:endParaRPr lang="es-MX"/>
        </a:p>
      </dgm:t>
    </dgm:pt>
    <dgm:pt modelId="{F26F675F-F5BC-432A-8B13-68BD679A1934}">
      <dgm:prSet phldrT="[Texto]" custT="1"/>
      <dgm:spPr/>
      <dgm:t>
        <a:bodyPr/>
        <a:lstStyle/>
        <a:p>
          <a:r>
            <a:rPr lang="es-MX" sz="1400" dirty="0">
              <a:latin typeface="Arial" pitchFamily="34" charset="0"/>
              <a:cs typeface="Arial" pitchFamily="34" charset="0"/>
            </a:rPr>
            <a:t>Producción de TWIST-1, suprime Cadherina E</a:t>
          </a:r>
        </a:p>
      </dgm:t>
    </dgm:pt>
    <dgm:pt modelId="{AA61158D-0DD2-4C7B-BC65-A35F26B244FF}" type="parTrans" cxnId="{B699FE1E-ED11-459E-BF03-DCC280875D62}">
      <dgm:prSet/>
      <dgm:spPr/>
      <dgm:t>
        <a:bodyPr/>
        <a:lstStyle/>
        <a:p>
          <a:endParaRPr lang="es-MX"/>
        </a:p>
      </dgm:t>
    </dgm:pt>
    <dgm:pt modelId="{489602F9-C21B-474D-B2EA-32C4BA75188C}" type="sibTrans" cxnId="{B699FE1E-ED11-459E-BF03-DCC280875D62}">
      <dgm:prSet/>
      <dgm:spPr/>
      <dgm:t>
        <a:bodyPr/>
        <a:lstStyle/>
        <a:p>
          <a:endParaRPr lang="es-MX"/>
        </a:p>
      </dgm:t>
    </dgm:pt>
    <dgm:pt modelId="{0D99156D-D585-4796-AD18-E37BB6C90475}">
      <dgm:prSet phldrT="[Texto]" custT="1"/>
      <dgm:spPr/>
      <dgm:t>
        <a:bodyPr/>
        <a:lstStyle/>
        <a:p>
          <a:r>
            <a:rPr lang="es-MX" sz="1400" dirty="0">
              <a:latin typeface="Arial" pitchFamily="34" charset="0"/>
              <a:cs typeface="Arial" pitchFamily="34" charset="0"/>
            </a:rPr>
            <a:t>Pérdida o mutación del gen p53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786E8206-2911-426F-828D-47AD9D33430A}" type="parTrans" cxnId="{22490722-DAD1-4812-8371-E6333BD2F560}">
      <dgm:prSet/>
      <dgm:spPr/>
      <dgm:t>
        <a:bodyPr/>
        <a:lstStyle/>
        <a:p>
          <a:endParaRPr lang="es-MX"/>
        </a:p>
      </dgm:t>
    </dgm:pt>
    <dgm:pt modelId="{D94B65A3-E04D-4F64-B866-23E443A1EE38}" type="sibTrans" cxnId="{22490722-DAD1-4812-8371-E6333BD2F560}">
      <dgm:prSet/>
      <dgm:spPr/>
      <dgm:t>
        <a:bodyPr/>
        <a:lstStyle/>
        <a:p>
          <a:endParaRPr lang="es-MX"/>
        </a:p>
      </dgm:t>
    </dgm:pt>
    <dgm:pt modelId="{EFC4BAC6-67E9-434C-8BFF-3E1F5D43C745}">
      <dgm:prSet phldrT="[Texto]" custT="1"/>
      <dgm:spPr/>
      <dgm:t>
        <a:bodyPr/>
        <a:lstStyle/>
        <a:p>
          <a:r>
            <a:rPr lang="es-MX" sz="1100" dirty="0">
              <a:latin typeface="Arial" pitchFamily="34" charset="0"/>
              <a:cs typeface="Arial" pitchFamily="34" charset="0"/>
            </a:rPr>
            <a:t>Producción de HIF, generando </a:t>
          </a:r>
          <a:r>
            <a:rPr lang="es-MX" sz="1100" dirty="0" err="1">
              <a:latin typeface="Arial" pitchFamily="34" charset="0"/>
              <a:cs typeface="Arial" pitchFamily="34" charset="0"/>
            </a:rPr>
            <a:t>lisil</a:t>
          </a:r>
          <a:r>
            <a:rPr lang="es-MX" sz="1100" dirty="0">
              <a:latin typeface="Arial" pitchFamily="34" charset="0"/>
              <a:cs typeface="Arial" pitchFamily="34" charset="0"/>
            </a:rPr>
            <a:t>-oxidasa</a:t>
          </a:r>
        </a:p>
      </dgm:t>
    </dgm:pt>
    <dgm:pt modelId="{9AD37011-EFD3-41AD-9197-F0E9841B9123}" type="parTrans" cxnId="{15AFCA6C-202E-4704-B979-44975ACDD62C}">
      <dgm:prSet/>
      <dgm:spPr/>
      <dgm:t>
        <a:bodyPr/>
        <a:lstStyle/>
        <a:p>
          <a:endParaRPr lang="es-MX"/>
        </a:p>
      </dgm:t>
    </dgm:pt>
    <dgm:pt modelId="{E4A79D6B-FC62-4B50-980B-B25606206EBC}" type="sibTrans" cxnId="{15AFCA6C-202E-4704-B979-44975ACDD62C}">
      <dgm:prSet/>
      <dgm:spPr/>
      <dgm:t>
        <a:bodyPr/>
        <a:lstStyle/>
        <a:p>
          <a:endParaRPr lang="es-MX"/>
        </a:p>
      </dgm:t>
    </dgm:pt>
    <dgm:pt modelId="{23F0B038-8E96-4CD9-9FEA-DCEF155E5BA9}">
      <dgm:prSet phldrT="[Texto]" custT="1"/>
      <dgm:spPr/>
      <dgm:t>
        <a:bodyPr/>
        <a:lstStyle/>
        <a:p>
          <a:r>
            <a:rPr lang="es-MX" sz="1400" dirty="0">
              <a:latin typeface="Arial" pitchFamily="34" charset="0"/>
              <a:cs typeface="Arial" pitchFamily="34" charset="0"/>
            </a:rPr>
            <a:t>Activación de metalo-proteínas</a:t>
          </a:r>
        </a:p>
      </dgm:t>
    </dgm:pt>
    <dgm:pt modelId="{5BF018B3-1EB6-4084-B603-17F2EEA55062}" type="parTrans" cxnId="{EA232F72-E778-43FA-9905-930C30B75D01}">
      <dgm:prSet/>
      <dgm:spPr/>
      <dgm:t>
        <a:bodyPr/>
        <a:lstStyle/>
        <a:p>
          <a:endParaRPr lang="es-MX"/>
        </a:p>
      </dgm:t>
    </dgm:pt>
    <dgm:pt modelId="{EAFD7FAC-E6C0-456A-9AB1-DCB2C1108296}" type="sibTrans" cxnId="{EA232F72-E778-43FA-9905-930C30B75D01}">
      <dgm:prSet/>
      <dgm:spPr/>
      <dgm:t>
        <a:bodyPr/>
        <a:lstStyle/>
        <a:p>
          <a:endParaRPr lang="es-MX"/>
        </a:p>
      </dgm:t>
    </dgm:pt>
    <dgm:pt modelId="{78148DFF-5436-4EB6-A14A-0386EF9FFF35}">
      <dgm:prSet custT="1"/>
      <dgm:spPr/>
      <dgm:t>
        <a:bodyPr/>
        <a:lstStyle/>
        <a:p>
          <a:pPr algn="ctr"/>
          <a:r>
            <a:rPr lang="es-MX" sz="1200" dirty="0">
              <a:latin typeface="Arial" pitchFamily="34" charset="0"/>
              <a:cs typeface="Arial" pitchFamily="34" charset="0"/>
            </a:rPr>
            <a:t>Producción de TGF</a:t>
          </a:r>
          <a:r>
            <a:rPr lang="el-GR" sz="1200" dirty="0">
              <a:latin typeface="Arial" pitchFamily="34" charset="0"/>
              <a:cs typeface="Arial" pitchFamily="34" charset="0"/>
            </a:rPr>
            <a:t>β</a:t>
          </a:r>
          <a:endParaRPr lang="es-MX" sz="1200" dirty="0">
            <a:latin typeface="Arial" pitchFamily="34" charset="0"/>
            <a:cs typeface="Arial" pitchFamily="34" charset="0"/>
          </a:endParaRPr>
        </a:p>
      </dgm:t>
    </dgm:pt>
    <dgm:pt modelId="{0AF21065-E79A-4D8B-92FD-5A30E352C636}" type="parTrans" cxnId="{56720A70-8E10-4071-ACC2-36E6E9FDD155}">
      <dgm:prSet/>
      <dgm:spPr/>
      <dgm:t>
        <a:bodyPr/>
        <a:lstStyle/>
        <a:p>
          <a:endParaRPr lang="es-MX"/>
        </a:p>
      </dgm:t>
    </dgm:pt>
    <dgm:pt modelId="{A6D68569-BBB1-4B17-81DD-9A2C2381E215}" type="sibTrans" cxnId="{56720A70-8E10-4071-ACC2-36E6E9FDD155}">
      <dgm:prSet/>
      <dgm:spPr/>
      <dgm:t>
        <a:bodyPr/>
        <a:lstStyle/>
        <a:p>
          <a:endParaRPr lang="es-MX"/>
        </a:p>
      </dgm:t>
    </dgm:pt>
    <dgm:pt modelId="{67E78382-D9F0-43E3-A515-18B45FCF43B5}" type="pres">
      <dgm:prSet presAssocID="{CA4EBBC7-6B0A-4A61-AF69-6246414D5E0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47179E-B4A7-4ACC-9D98-B8867D94D75C}" type="pres">
      <dgm:prSet presAssocID="{B32F0A4B-8AF8-4B8D-8608-D6410AE02D11}" presName="centerShape" presStyleLbl="node0" presStyleIdx="0" presStyleCnt="1"/>
      <dgm:spPr/>
    </dgm:pt>
    <dgm:pt modelId="{A5FC16E4-4E51-4C88-8E4F-D4FE5211DAB5}" type="pres">
      <dgm:prSet presAssocID="{F26F675F-F5BC-432A-8B13-68BD679A1934}" presName="node" presStyleLbl="node1" presStyleIdx="0" presStyleCnt="5" custScaleX="134693" custScaleY="134693">
        <dgm:presLayoutVars>
          <dgm:bulletEnabled val="1"/>
        </dgm:presLayoutVars>
      </dgm:prSet>
      <dgm:spPr/>
    </dgm:pt>
    <dgm:pt modelId="{1933818A-7846-4624-A0F7-7594EF6BCCD9}" type="pres">
      <dgm:prSet presAssocID="{F26F675F-F5BC-432A-8B13-68BD679A1934}" presName="dummy" presStyleCnt="0"/>
      <dgm:spPr/>
    </dgm:pt>
    <dgm:pt modelId="{5490C66C-059D-43A7-9292-990775CCB3CA}" type="pres">
      <dgm:prSet presAssocID="{489602F9-C21B-474D-B2EA-32C4BA75188C}" presName="sibTrans" presStyleLbl="sibTrans2D1" presStyleIdx="0" presStyleCnt="5"/>
      <dgm:spPr/>
    </dgm:pt>
    <dgm:pt modelId="{540CCA79-F607-400E-B5E5-AC27FC6DBAD4}" type="pres">
      <dgm:prSet presAssocID="{0D99156D-D585-4796-AD18-E37BB6C90475}" presName="node" presStyleLbl="node1" presStyleIdx="1" presStyleCnt="5" custScaleX="120273" custScaleY="120273" custRadScaleRad="100000" custRadScaleInc="0">
        <dgm:presLayoutVars>
          <dgm:bulletEnabled val="1"/>
        </dgm:presLayoutVars>
      </dgm:prSet>
      <dgm:spPr/>
    </dgm:pt>
    <dgm:pt modelId="{C966C78A-0591-472C-91C9-4E1C4374DBC1}" type="pres">
      <dgm:prSet presAssocID="{0D99156D-D585-4796-AD18-E37BB6C90475}" presName="dummy" presStyleCnt="0"/>
      <dgm:spPr/>
    </dgm:pt>
    <dgm:pt modelId="{6F240D35-5ABC-4CD0-A1B5-B6806C0868BA}" type="pres">
      <dgm:prSet presAssocID="{D94B65A3-E04D-4F64-B866-23E443A1EE38}" presName="sibTrans" presStyleLbl="sibTrans2D1" presStyleIdx="1" presStyleCnt="5"/>
      <dgm:spPr/>
    </dgm:pt>
    <dgm:pt modelId="{79CDAF22-C3DE-433B-9FAC-A27701ABE278}" type="pres">
      <dgm:prSet presAssocID="{EFC4BAC6-67E9-434C-8BFF-3E1F5D43C745}" presName="node" presStyleLbl="node1" presStyleIdx="2" presStyleCnt="5" custScaleX="107231" custScaleY="102710" custRadScaleRad="99703" custRadScaleInc="-516">
        <dgm:presLayoutVars>
          <dgm:bulletEnabled val="1"/>
        </dgm:presLayoutVars>
      </dgm:prSet>
      <dgm:spPr/>
    </dgm:pt>
    <dgm:pt modelId="{16CF31F2-96F9-471E-BB94-58768EF3BCE4}" type="pres">
      <dgm:prSet presAssocID="{EFC4BAC6-67E9-434C-8BFF-3E1F5D43C745}" presName="dummy" presStyleCnt="0"/>
      <dgm:spPr/>
    </dgm:pt>
    <dgm:pt modelId="{C4109F33-9525-4627-9DCA-82201EBAF42F}" type="pres">
      <dgm:prSet presAssocID="{E4A79D6B-FC62-4B50-980B-B25606206EBC}" presName="sibTrans" presStyleLbl="sibTrans2D1" presStyleIdx="2" presStyleCnt="5"/>
      <dgm:spPr/>
    </dgm:pt>
    <dgm:pt modelId="{63C9EA78-2573-4A3C-AF5F-D94EFE91DF17}" type="pres">
      <dgm:prSet presAssocID="{23F0B038-8E96-4CD9-9FEA-DCEF155E5BA9}" presName="node" presStyleLbl="node1" presStyleIdx="3" presStyleCnt="5" custScaleX="120072" custScaleY="119276">
        <dgm:presLayoutVars>
          <dgm:bulletEnabled val="1"/>
        </dgm:presLayoutVars>
      </dgm:prSet>
      <dgm:spPr/>
    </dgm:pt>
    <dgm:pt modelId="{ED733F12-65A6-4E69-A1C8-362DB7092C08}" type="pres">
      <dgm:prSet presAssocID="{23F0B038-8E96-4CD9-9FEA-DCEF155E5BA9}" presName="dummy" presStyleCnt="0"/>
      <dgm:spPr/>
    </dgm:pt>
    <dgm:pt modelId="{71FF3525-3781-4271-BF30-CBE6E54357EC}" type="pres">
      <dgm:prSet presAssocID="{EAFD7FAC-E6C0-456A-9AB1-DCB2C1108296}" presName="sibTrans" presStyleLbl="sibTrans2D1" presStyleIdx="3" presStyleCnt="5"/>
      <dgm:spPr/>
    </dgm:pt>
    <dgm:pt modelId="{2FB6C2CC-EEB4-45C0-87E6-609E906B0856}" type="pres">
      <dgm:prSet presAssocID="{78148DFF-5436-4EB6-A14A-0386EF9FFF35}" presName="node" presStyleLbl="node1" presStyleIdx="4" presStyleCnt="5" custScaleX="114106" custScaleY="114106">
        <dgm:presLayoutVars>
          <dgm:bulletEnabled val="1"/>
        </dgm:presLayoutVars>
      </dgm:prSet>
      <dgm:spPr/>
    </dgm:pt>
    <dgm:pt modelId="{5555A907-1134-4C20-ACCA-7629035A3B55}" type="pres">
      <dgm:prSet presAssocID="{78148DFF-5436-4EB6-A14A-0386EF9FFF35}" presName="dummy" presStyleCnt="0"/>
      <dgm:spPr/>
    </dgm:pt>
    <dgm:pt modelId="{749F9C83-C0FC-44F0-9F7C-B7D1A993EC48}" type="pres">
      <dgm:prSet presAssocID="{A6D68569-BBB1-4B17-81DD-9A2C2381E215}" presName="sibTrans" presStyleLbl="sibTrans2D1" presStyleIdx="4" presStyleCnt="5"/>
      <dgm:spPr/>
    </dgm:pt>
  </dgm:ptLst>
  <dgm:cxnLst>
    <dgm:cxn modelId="{02789806-7A29-644D-BED0-F92A5581282E}" type="presOf" srcId="{CA4EBBC7-6B0A-4A61-AF69-6246414D5E0C}" destId="{67E78382-D9F0-43E3-A515-18B45FCF43B5}" srcOrd="0" destOrd="0" presId="urn:microsoft.com/office/officeart/2005/8/layout/radial6"/>
    <dgm:cxn modelId="{8525C91D-EB1A-5A43-9325-7A6BD00F12B9}" type="presOf" srcId="{489602F9-C21B-474D-B2EA-32C4BA75188C}" destId="{5490C66C-059D-43A7-9292-990775CCB3CA}" srcOrd="0" destOrd="0" presId="urn:microsoft.com/office/officeart/2005/8/layout/radial6"/>
    <dgm:cxn modelId="{B699FE1E-ED11-459E-BF03-DCC280875D62}" srcId="{B32F0A4B-8AF8-4B8D-8608-D6410AE02D11}" destId="{F26F675F-F5BC-432A-8B13-68BD679A1934}" srcOrd="0" destOrd="0" parTransId="{AA61158D-0DD2-4C7B-BC65-A35F26B244FF}" sibTransId="{489602F9-C21B-474D-B2EA-32C4BA75188C}"/>
    <dgm:cxn modelId="{22490722-DAD1-4812-8371-E6333BD2F560}" srcId="{B32F0A4B-8AF8-4B8D-8608-D6410AE02D11}" destId="{0D99156D-D585-4796-AD18-E37BB6C90475}" srcOrd="1" destOrd="0" parTransId="{786E8206-2911-426F-828D-47AD9D33430A}" sibTransId="{D94B65A3-E04D-4F64-B866-23E443A1EE38}"/>
    <dgm:cxn modelId="{AC24F224-E8B5-7B44-8602-A83C99A4197A}" type="presOf" srcId="{B32F0A4B-8AF8-4B8D-8608-D6410AE02D11}" destId="{A847179E-B4A7-4ACC-9D98-B8867D94D75C}" srcOrd="0" destOrd="0" presId="urn:microsoft.com/office/officeart/2005/8/layout/radial6"/>
    <dgm:cxn modelId="{B0E8242D-C0C4-3248-97B1-DDFB1BD4B98C}" type="presOf" srcId="{23F0B038-8E96-4CD9-9FEA-DCEF155E5BA9}" destId="{63C9EA78-2573-4A3C-AF5F-D94EFE91DF17}" srcOrd="0" destOrd="0" presId="urn:microsoft.com/office/officeart/2005/8/layout/radial6"/>
    <dgm:cxn modelId="{C96AA43D-17B0-684E-A7B1-6993F9DB25BF}" type="presOf" srcId="{F26F675F-F5BC-432A-8B13-68BD679A1934}" destId="{A5FC16E4-4E51-4C88-8E4F-D4FE5211DAB5}" srcOrd="0" destOrd="0" presId="urn:microsoft.com/office/officeart/2005/8/layout/radial6"/>
    <dgm:cxn modelId="{1DC43141-15A0-A94F-A62A-A0CB8BAF2CC8}" type="presOf" srcId="{A6D68569-BBB1-4B17-81DD-9A2C2381E215}" destId="{749F9C83-C0FC-44F0-9F7C-B7D1A993EC48}" srcOrd="0" destOrd="0" presId="urn:microsoft.com/office/officeart/2005/8/layout/radial6"/>
    <dgm:cxn modelId="{C0A5CD46-3B31-0343-A8A7-9244FCD70E19}" type="presOf" srcId="{D94B65A3-E04D-4F64-B866-23E443A1EE38}" destId="{6F240D35-5ABC-4CD0-A1B5-B6806C0868BA}" srcOrd="0" destOrd="0" presId="urn:microsoft.com/office/officeart/2005/8/layout/radial6"/>
    <dgm:cxn modelId="{83351568-27CC-4944-BABE-D431D572BE2F}" srcId="{CA4EBBC7-6B0A-4A61-AF69-6246414D5E0C}" destId="{B32F0A4B-8AF8-4B8D-8608-D6410AE02D11}" srcOrd="0" destOrd="0" parTransId="{BA99A219-9166-4DA4-8D60-518A861DC278}" sibTransId="{68728FAB-F258-4BDC-B308-EF45579FD959}"/>
    <dgm:cxn modelId="{15AFCA6C-202E-4704-B979-44975ACDD62C}" srcId="{B32F0A4B-8AF8-4B8D-8608-D6410AE02D11}" destId="{EFC4BAC6-67E9-434C-8BFF-3E1F5D43C745}" srcOrd="2" destOrd="0" parTransId="{9AD37011-EFD3-41AD-9197-F0E9841B9123}" sibTransId="{E4A79D6B-FC62-4B50-980B-B25606206EBC}"/>
    <dgm:cxn modelId="{56720A70-8E10-4071-ACC2-36E6E9FDD155}" srcId="{B32F0A4B-8AF8-4B8D-8608-D6410AE02D11}" destId="{78148DFF-5436-4EB6-A14A-0386EF9FFF35}" srcOrd="4" destOrd="0" parTransId="{0AF21065-E79A-4D8B-92FD-5A30E352C636}" sibTransId="{A6D68569-BBB1-4B17-81DD-9A2C2381E215}"/>
    <dgm:cxn modelId="{EA232F72-E778-43FA-9905-930C30B75D01}" srcId="{B32F0A4B-8AF8-4B8D-8608-D6410AE02D11}" destId="{23F0B038-8E96-4CD9-9FEA-DCEF155E5BA9}" srcOrd="3" destOrd="0" parTransId="{5BF018B3-1EB6-4084-B603-17F2EEA55062}" sibTransId="{EAFD7FAC-E6C0-456A-9AB1-DCB2C1108296}"/>
    <dgm:cxn modelId="{8C423E7B-7D11-CF48-90AF-DBC773C89ACD}" type="presOf" srcId="{EFC4BAC6-67E9-434C-8BFF-3E1F5D43C745}" destId="{79CDAF22-C3DE-433B-9FAC-A27701ABE278}" srcOrd="0" destOrd="0" presId="urn:microsoft.com/office/officeart/2005/8/layout/radial6"/>
    <dgm:cxn modelId="{481EBFB0-25A0-5542-AFA6-1AF00E9158E9}" type="presOf" srcId="{78148DFF-5436-4EB6-A14A-0386EF9FFF35}" destId="{2FB6C2CC-EEB4-45C0-87E6-609E906B0856}" srcOrd="0" destOrd="0" presId="urn:microsoft.com/office/officeart/2005/8/layout/radial6"/>
    <dgm:cxn modelId="{EFADEFC9-0D47-1441-A59D-C5AC442517A2}" type="presOf" srcId="{E4A79D6B-FC62-4B50-980B-B25606206EBC}" destId="{C4109F33-9525-4627-9DCA-82201EBAF42F}" srcOrd="0" destOrd="0" presId="urn:microsoft.com/office/officeart/2005/8/layout/radial6"/>
    <dgm:cxn modelId="{60DB8ECB-5AAF-464E-A76B-04444DCB470A}" type="presOf" srcId="{0D99156D-D585-4796-AD18-E37BB6C90475}" destId="{540CCA79-F607-400E-B5E5-AC27FC6DBAD4}" srcOrd="0" destOrd="0" presId="urn:microsoft.com/office/officeart/2005/8/layout/radial6"/>
    <dgm:cxn modelId="{86ADCED9-9D59-AA47-A8E6-499B9B34FD3D}" type="presOf" srcId="{EAFD7FAC-E6C0-456A-9AB1-DCB2C1108296}" destId="{71FF3525-3781-4271-BF30-CBE6E54357EC}" srcOrd="0" destOrd="0" presId="urn:microsoft.com/office/officeart/2005/8/layout/radial6"/>
    <dgm:cxn modelId="{9809B904-F20B-C443-B19B-4F2750C6D921}" type="presParOf" srcId="{67E78382-D9F0-43E3-A515-18B45FCF43B5}" destId="{A847179E-B4A7-4ACC-9D98-B8867D94D75C}" srcOrd="0" destOrd="0" presId="urn:microsoft.com/office/officeart/2005/8/layout/radial6"/>
    <dgm:cxn modelId="{33EE7C79-BC82-CB4B-BFE1-F034AA1ED41E}" type="presParOf" srcId="{67E78382-D9F0-43E3-A515-18B45FCF43B5}" destId="{A5FC16E4-4E51-4C88-8E4F-D4FE5211DAB5}" srcOrd="1" destOrd="0" presId="urn:microsoft.com/office/officeart/2005/8/layout/radial6"/>
    <dgm:cxn modelId="{60225E73-A7CF-EF4F-9A6E-112EF41AFBAC}" type="presParOf" srcId="{67E78382-D9F0-43E3-A515-18B45FCF43B5}" destId="{1933818A-7846-4624-A0F7-7594EF6BCCD9}" srcOrd="2" destOrd="0" presId="urn:microsoft.com/office/officeart/2005/8/layout/radial6"/>
    <dgm:cxn modelId="{FA5434E2-FE5B-DE4F-9D8B-DDE0A65A2D05}" type="presParOf" srcId="{67E78382-D9F0-43E3-A515-18B45FCF43B5}" destId="{5490C66C-059D-43A7-9292-990775CCB3CA}" srcOrd="3" destOrd="0" presId="urn:microsoft.com/office/officeart/2005/8/layout/radial6"/>
    <dgm:cxn modelId="{EC588C53-DEBE-1246-A8A5-C1BC953EAB8B}" type="presParOf" srcId="{67E78382-D9F0-43E3-A515-18B45FCF43B5}" destId="{540CCA79-F607-400E-B5E5-AC27FC6DBAD4}" srcOrd="4" destOrd="0" presId="urn:microsoft.com/office/officeart/2005/8/layout/radial6"/>
    <dgm:cxn modelId="{3F74B076-F42C-B64D-ADB7-69BA5F17BCDD}" type="presParOf" srcId="{67E78382-D9F0-43E3-A515-18B45FCF43B5}" destId="{C966C78A-0591-472C-91C9-4E1C4374DBC1}" srcOrd="5" destOrd="0" presId="urn:microsoft.com/office/officeart/2005/8/layout/radial6"/>
    <dgm:cxn modelId="{17858995-D7EB-804C-B854-9BD55D4C0520}" type="presParOf" srcId="{67E78382-D9F0-43E3-A515-18B45FCF43B5}" destId="{6F240D35-5ABC-4CD0-A1B5-B6806C0868BA}" srcOrd="6" destOrd="0" presId="urn:microsoft.com/office/officeart/2005/8/layout/radial6"/>
    <dgm:cxn modelId="{3FACA60C-5BF6-6E46-8474-ADD8AA8717E7}" type="presParOf" srcId="{67E78382-D9F0-43E3-A515-18B45FCF43B5}" destId="{79CDAF22-C3DE-433B-9FAC-A27701ABE278}" srcOrd="7" destOrd="0" presId="urn:microsoft.com/office/officeart/2005/8/layout/radial6"/>
    <dgm:cxn modelId="{A670D3AE-D3CC-A247-AE54-392184B857FB}" type="presParOf" srcId="{67E78382-D9F0-43E3-A515-18B45FCF43B5}" destId="{16CF31F2-96F9-471E-BB94-58768EF3BCE4}" srcOrd="8" destOrd="0" presId="urn:microsoft.com/office/officeart/2005/8/layout/radial6"/>
    <dgm:cxn modelId="{89E4FF9F-F113-FE42-AE41-D207880198B1}" type="presParOf" srcId="{67E78382-D9F0-43E3-A515-18B45FCF43B5}" destId="{C4109F33-9525-4627-9DCA-82201EBAF42F}" srcOrd="9" destOrd="0" presId="urn:microsoft.com/office/officeart/2005/8/layout/radial6"/>
    <dgm:cxn modelId="{4E821AC4-029B-A34D-878F-2642B1A1E70E}" type="presParOf" srcId="{67E78382-D9F0-43E3-A515-18B45FCF43B5}" destId="{63C9EA78-2573-4A3C-AF5F-D94EFE91DF17}" srcOrd="10" destOrd="0" presId="urn:microsoft.com/office/officeart/2005/8/layout/radial6"/>
    <dgm:cxn modelId="{F730453E-4EF4-9A47-A634-88FDFA077A9C}" type="presParOf" srcId="{67E78382-D9F0-43E3-A515-18B45FCF43B5}" destId="{ED733F12-65A6-4E69-A1C8-362DB7092C08}" srcOrd="11" destOrd="0" presId="urn:microsoft.com/office/officeart/2005/8/layout/radial6"/>
    <dgm:cxn modelId="{185DDA98-2440-C349-AEE6-1CC5A4289510}" type="presParOf" srcId="{67E78382-D9F0-43E3-A515-18B45FCF43B5}" destId="{71FF3525-3781-4271-BF30-CBE6E54357EC}" srcOrd="12" destOrd="0" presId="urn:microsoft.com/office/officeart/2005/8/layout/radial6"/>
    <dgm:cxn modelId="{54A85E41-A317-624C-A40D-70A2DB581D88}" type="presParOf" srcId="{67E78382-D9F0-43E3-A515-18B45FCF43B5}" destId="{2FB6C2CC-EEB4-45C0-87E6-609E906B0856}" srcOrd="13" destOrd="0" presId="urn:microsoft.com/office/officeart/2005/8/layout/radial6"/>
    <dgm:cxn modelId="{F21A6E58-B3BB-2044-AE58-4B8D1DD8D1D4}" type="presParOf" srcId="{67E78382-D9F0-43E3-A515-18B45FCF43B5}" destId="{5555A907-1134-4C20-ACCA-7629035A3B55}" srcOrd="14" destOrd="0" presId="urn:microsoft.com/office/officeart/2005/8/layout/radial6"/>
    <dgm:cxn modelId="{54B64945-CC32-114F-A191-D0109CDD39C2}" type="presParOf" srcId="{67E78382-D9F0-43E3-A515-18B45FCF43B5}" destId="{749F9C83-C0FC-44F0-9F7C-B7D1A993EC4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DDC23-2B02-480A-B863-A6F60E845952}">
      <dsp:nvSpPr>
        <dsp:cNvPr id="0" name=""/>
        <dsp:cNvSpPr/>
      </dsp:nvSpPr>
      <dsp:spPr>
        <a:xfrm rot="16200000">
          <a:off x="-1978726" y="2709895"/>
          <a:ext cx="4350992" cy="39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080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latin typeface="Arial" pitchFamily="34" charset="0"/>
              <a:cs typeface="Arial" pitchFamily="34" charset="0"/>
            </a:rPr>
            <a:t>Genes</a:t>
          </a:r>
          <a:endParaRPr lang="es-ES_tradnl" sz="2900" kern="1200" dirty="0">
            <a:latin typeface="Arial" pitchFamily="34" charset="0"/>
            <a:cs typeface="Arial" pitchFamily="34" charset="0"/>
          </a:endParaRPr>
        </a:p>
      </dsp:txBody>
      <dsp:txXfrm>
        <a:off x="-1978726" y="2709895"/>
        <a:ext cx="4350992" cy="393539"/>
      </dsp:txXfrm>
    </dsp:sp>
    <dsp:sp modelId="{05EC6087-5735-4132-A0E3-FD8683118E55}">
      <dsp:nvSpPr>
        <dsp:cNvPr id="0" name=""/>
        <dsp:cNvSpPr/>
      </dsp:nvSpPr>
      <dsp:spPr>
        <a:xfrm>
          <a:off x="354182" y="520711"/>
          <a:ext cx="2173264" cy="47898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47080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_tradnl" sz="18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itchFamily="34" charset="0"/>
              <a:cs typeface="Arial" pitchFamily="34" charset="0"/>
            </a:rPr>
            <a:t>Mutación en el gen p53 en más del 50% de los tumores malignos.</a:t>
          </a:r>
          <a:endParaRPr lang="es-ES_tradnl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_tradnl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>
              <a:latin typeface="Arial" pitchFamily="34" charset="0"/>
              <a:cs typeface="Arial" pitchFamily="34" charset="0"/>
            </a:rPr>
            <a:t>96 sitios frágiles susceptibles a alteraciones.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_tradnl" sz="1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>
              <a:latin typeface="Arial" pitchFamily="34" charset="0"/>
              <a:cs typeface="Arial" pitchFamily="34" charset="0"/>
            </a:rPr>
            <a:t>Activación del gen de la </a:t>
          </a:r>
          <a:r>
            <a:rPr lang="es-ES_tradnl" sz="1400" kern="1200" dirty="0" err="1">
              <a:latin typeface="Arial" pitchFamily="34" charset="0"/>
              <a:cs typeface="Arial" pitchFamily="34" charset="0"/>
            </a:rPr>
            <a:t>telomerasa</a:t>
          </a:r>
          <a:r>
            <a:rPr lang="es-ES_tradnl" sz="14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354182" y="520711"/>
        <a:ext cx="2173264" cy="4789834"/>
      </dsp:txXfrm>
    </dsp:sp>
    <dsp:sp modelId="{EDA2EB0D-D692-441C-8BD7-F2C70359A7A9}">
      <dsp:nvSpPr>
        <dsp:cNvPr id="0" name=""/>
        <dsp:cNvSpPr/>
      </dsp:nvSpPr>
      <dsp:spPr>
        <a:xfrm>
          <a:off x="57944" y="145186"/>
          <a:ext cx="787079" cy="7870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CFDDD5-F27C-49AF-A581-B475F81AD3C8}">
      <dsp:nvSpPr>
        <dsp:cNvPr id="0" name=""/>
        <dsp:cNvSpPr/>
      </dsp:nvSpPr>
      <dsp:spPr>
        <a:xfrm rot="16200000">
          <a:off x="964445" y="2745791"/>
          <a:ext cx="4350992" cy="39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080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latin typeface="Arial" pitchFamily="34" charset="0"/>
              <a:cs typeface="Arial" pitchFamily="34" charset="0"/>
            </a:rPr>
            <a:t>Microorganismos</a:t>
          </a:r>
          <a:endParaRPr lang="es-ES_tradnl" sz="2900" kern="1200" dirty="0">
            <a:latin typeface="Arial" pitchFamily="34" charset="0"/>
            <a:cs typeface="Arial" pitchFamily="34" charset="0"/>
          </a:endParaRPr>
        </a:p>
      </dsp:txBody>
      <dsp:txXfrm>
        <a:off x="964445" y="2745791"/>
        <a:ext cx="4350992" cy="393539"/>
      </dsp:txXfrm>
    </dsp:sp>
    <dsp:sp modelId="{65C6DA53-FE00-4BF3-BBBE-8C5452BE1FD6}">
      <dsp:nvSpPr>
        <dsp:cNvPr id="0" name=""/>
        <dsp:cNvSpPr/>
      </dsp:nvSpPr>
      <dsp:spPr>
        <a:xfrm>
          <a:off x="3290903" y="514837"/>
          <a:ext cx="2217605" cy="480158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7080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latin typeface="Arial" pitchFamily="34" charset="0"/>
              <a:cs typeface="Arial" pitchFamily="34" charset="0"/>
            </a:rPr>
            <a:t>El 20% de los tumores malignos está asociado a procesos infecciosos. </a:t>
          </a:r>
          <a:endParaRPr lang="es-ES_tradnl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_tradnl" sz="16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itchFamily="34" charset="0"/>
              <a:cs typeface="Arial" pitchFamily="34" charset="0"/>
            </a:rPr>
            <a:t>Virus de </a:t>
          </a:r>
          <a:r>
            <a:rPr lang="es-MX" sz="1400" i="1" kern="1200" dirty="0">
              <a:latin typeface="Arial" pitchFamily="34" charset="0"/>
              <a:cs typeface="Arial" pitchFamily="34" charset="0"/>
            </a:rPr>
            <a:t>Epstein Barr.</a:t>
          </a:r>
          <a:endParaRPr lang="es-ES_tradnl" sz="1400" i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itchFamily="34" charset="0"/>
              <a:cs typeface="Arial" pitchFamily="34" charset="0"/>
            </a:rPr>
            <a:t>Virus de la hepatitis B y C.</a:t>
          </a:r>
          <a:endParaRPr lang="es-ES_tradnl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Arial" pitchFamily="34" charset="0"/>
              <a:cs typeface="Arial" pitchFamily="34" charset="0"/>
            </a:rPr>
            <a:t>Herpes virus 8.</a:t>
          </a:r>
          <a:endParaRPr lang="es-ES_tradnl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i="1" kern="1200" dirty="0">
              <a:latin typeface="Arial" pitchFamily="34" charset="0"/>
              <a:cs typeface="Arial" pitchFamily="34" charset="0"/>
            </a:rPr>
            <a:t>Helicobacter pylori.</a:t>
          </a:r>
          <a:endParaRPr lang="es-ES_tradnl" sz="1400" i="1" kern="1200" dirty="0">
            <a:latin typeface="Arial" pitchFamily="34" charset="0"/>
            <a:cs typeface="Arial" pitchFamily="34" charset="0"/>
          </a:endParaRPr>
        </a:p>
      </dsp:txBody>
      <dsp:txXfrm>
        <a:off x="3290903" y="514837"/>
        <a:ext cx="2217605" cy="4801581"/>
      </dsp:txXfrm>
    </dsp:sp>
    <dsp:sp modelId="{84550B8D-90EA-4E65-A31A-8EC8C593F1D8}">
      <dsp:nvSpPr>
        <dsp:cNvPr id="0" name=""/>
        <dsp:cNvSpPr/>
      </dsp:nvSpPr>
      <dsp:spPr>
        <a:xfrm>
          <a:off x="2707450" y="161731"/>
          <a:ext cx="787079" cy="78707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859A18-5DEE-4F63-A7CE-5481C542E066}">
      <dsp:nvSpPr>
        <dsp:cNvPr id="0" name=""/>
        <dsp:cNvSpPr/>
      </dsp:nvSpPr>
      <dsp:spPr>
        <a:xfrm rot="16200000">
          <a:off x="3954715" y="2718858"/>
          <a:ext cx="4350992" cy="39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080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latin typeface="Arial" pitchFamily="34" charset="0"/>
              <a:cs typeface="Arial" pitchFamily="34" charset="0"/>
            </a:rPr>
            <a:t>Inflamación</a:t>
          </a:r>
          <a:endParaRPr lang="es-ES_tradnl" sz="2900" kern="1200" dirty="0">
            <a:latin typeface="Arial" pitchFamily="34" charset="0"/>
            <a:cs typeface="Arial" pitchFamily="34" charset="0"/>
          </a:endParaRPr>
        </a:p>
      </dsp:txBody>
      <dsp:txXfrm>
        <a:off x="3954715" y="2718858"/>
        <a:ext cx="4350992" cy="393539"/>
      </dsp:txXfrm>
    </dsp:sp>
    <dsp:sp modelId="{9E286D79-1F05-49E7-81DD-B4C950FA668B}">
      <dsp:nvSpPr>
        <dsp:cNvPr id="0" name=""/>
        <dsp:cNvSpPr/>
      </dsp:nvSpPr>
      <dsp:spPr>
        <a:xfrm>
          <a:off x="6271469" y="446831"/>
          <a:ext cx="2352901" cy="488381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7080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latin typeface="Arial" pitchFamily="34" charset="0"/>
              <a:cs typeface="Arial" pitchFamily="34" charset="0"/>
            </a:rPr>
            <a:t>Algunos procesos inflamatorios crónicos pueden inducir el desarrollo de ciertos tumores.</a:t>
          </a:r>
          <a:endParaRPr lang="es-ES_tradnl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latin typeface="Arial" pitchFamily="34" charset="0"/>
              <a:cs typeface="Arial" pitchFamily="34" charset="0"/>
            </a:rPr>
            <a:t>Colitis ulcerativa</a:t>
          </a:r>
          <a:endParaRPr lang="es-ES_tradnl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latin typeface="Arial" pitchFamily="34" charset="0"/>
              <a:cs typeface="Arial" pitchFamily="34" charset="0"/>
            </a:rPr>
            <a:t>Enfermedad de </a:t>
          </a:r>
          <a:r>
            <a:rPr lang="es-MX" sz="1600" kern="1200" dirty="0" err="1">
              <a:latin typeface="Arial" pitchFamily="34" charset="0"/>
              <a:cs typeface="Arial" pitchFamily="34" charset="0"/>
            </a:rPr>
            <a:t>Crohn</a:t>
          </a:r>
          <a:endParaRPr lang="es-ES_tradnl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i="0" kern="1200" dirty="0">
              <a:latin typeface="Arial" pitchFamily="34" charset="0"/>
              <a:cs typeface="Arial" pitchFamily="34" charset="0"/>
            </a:rPr>
            <a:t>Esofagitis</a:t>
          </a:r>
          <a:endParaRPr lang="es-ES_tradnl" sz="1600" i="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i="0" kern="1200" dirty="0">
              <a:latin typeface="Arial" pitchFamily="34" charset="0"/>
              <a:cs typeface="Arial" pitchFamily="34" charset="0"/>
            </a:rPr>
            <a:t>Pancreatitis crónica</a:t>
          </a:r>
          <a:endParaRPr lang="es-ES_tradnl" sz="1600" i="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_tradnl" sz="1600" i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_tradnl" sz="1400" i="1" kern="1200" dirty="0">
            <a:latin typeface="Arial" pitchFamily="34" charset="0"/>
            <a:cs typeface="Arial" pitchFamily="34" charset="0"/>
          </a:endParaRPr>
        </a:p>
      </dsp:txBody>
      <dsp:txXfrm>
        <a:off x="6271469" y="446831"/>
        <a:ext cx="2352901" cy="4883815"/>
      </dsp:txXfrm>
    </dsp:sp>
    <dsp:sp modelId="{853773C3-F056-474A-83BD-BB52C304EDA3}">
      <dsp:nvSpPr>
        <dsp:cNvPr id="0" name=""/>
        <dsp:cNvSpPr/>
      </dsp:nvSpPr>
      <dsp:spPr>
        <a:xfrm>
          <a:off x="5691572" y="161731"/>
          <a:ext cx="787079" cy="7870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D6FCC-C69E-4256-A5DC-14EC143C3469}">
      <dsp:nvSpPr>
        <dsp:cNvPr id="0" name=""/>
        <dsp:cNvSpPr/>
      </dsp:nvSpPr>
      <dsp:spPr>
        <a:xfrm rot="5400000">
          <a:off x="-176331" y="177461"/>
          <a:ext cx="1175545" cy="82288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latin typeface="Arial" pitchFamily="34" charset="0"/>
              <a:cs typeface="Arial" pitchFamily="34" charset="0"/>
            </a:rPr>
            <a:t>L</a:t>
          </a:r>
          <a:r>
            <a:rPr lang="el-GR" sz="2400" kern="1200" dirty="0">
              <a:latin typeface="Arial" pitchFamily="34" charset="0"/>
              <a:cs typeface="Arial" pitchFamily="34" charset="0"/>
            </a:rPr>
            <a:t>γδ</a:t>
          </a:r>
          <a:endParaRPr lang="es-MX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2" y="412570"/>
        <a:ext cx="822881" cy="352664"/>
      </dsp:txXfrm>
    </dsp:sp>
    <dsp:sp modelId="{9621B3D2-847B-4AB5-9255-7995EF76C673}">
      <dsp:nvSpPr>
        <dsp:cNvPr id="0" name=""/>
        <dsp:cNvSpPr/>
      </dsp:nvSpPr>
      <dsp:spPr>
        <a:xfrm rot="5400000">
          <a:off x="4109842" y="-3285831"/>
          <a:ext cx="764104" cy="733802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>
              <a:latin typeface="Arial" pitchFamily="34" charset="0"/>
              <a:cs typeface="Arial" pitchFamily="34" charset="0"/>
            </a:rPr>
            <a:t>Reconocen lipoproteínas que se expresan en células malignas</a:t>
          </a:r>
        </a:p>
      </dsp:txBody>
      <dsp:txXfrm rot="-5400000">
        <a:off x="822882" y="38429"/>
        <a:ext cx="7300725" cy="689504"/>
      </dsp:txXfrm>
    </dsp:sp>
    <dsp:sp modelId="{F3C91E21-BB95-4827-A9F8-1CE4F17EF419}">
      <dsp:nvSpPr>
        <dsp:cNvPr id="0" name=""/>
        <dsp:cNvSpPr/>
      </dsp:nvSpPr>
      <dsp:spPr>
        <a:xfrm rot="5400000">
          <a:off x="-176331" y="1205223"/>
          <a:ext cx="1175545" cy="82288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 rot="-5400000">
        <a:off x="2" y="1440332"/>
        <a:ext cx="822881" cy="352664"/>
      </dsp:txXfrm>
    </dsp:sp>
    <dsp:sp modelId="{1F2CB0BA-8D7E-436F-8117-63664FAAC2E3}">
      <dsp:nvSpPr>
        <dsp:cNvPr id="0" name=""/>
        <dsp:cNvSpPr/>
      </dsp:nvSpPr>
      <dsp:spPr>
        <a:xfrm rot="5400000">
          <a:off x="4109842" y="-2258068"/>
          <a:ext cx="764104" cy="733802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latin typeface="Arial" pitchFamily="34" charset="0"/>
              <a:cs typeface="Arial" pitchFamily="34" charset="0"/>
            </a:rPr>
            <a:t>Incremento en la producción de </a:t>
          </a:r>
          <a:r>
            <a:rPr lang="es-MX" sz="2400" b="1" kern="1200" dirty="0">
              <a:latin typeface="Arial" pitchFamily="34" charset="0"/>
              <a:cs typeface="Arial" pitchFamily="34" charset="0"/>
            </a:rPr>
            <a:t>IFN</a:t>
          </a:r>
          <a:r>
            <a:rPr lang="el-GR" sz="2400" b="1" kern="1200" dirty="0">
              <a:latin typeface="Arial" pitchFamily="34" charset="0"/>
              <a:cs typeface="Arial" pitchFamily="34" charset="0"/>
            </a:rPr>
            <a:t>γ</a:t>
          </a:r>
          <a:endParaRPr lang="es-MX" sz="2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822882" y="1066192"/>
        <a:ext cx="7300725" cy="689504"/>
      </dsp:txXfrm>
    </dsp:sp>
    <dsp:sp modelId="{7E0AFCCC-1979-470C-8FA7-FF2AD69ECAE8}">
      <dsp:nvSpPr>
        <dsp:cNvPr id="0" name=""/>
        <dsp:cNvSpPr/>
      </dsp:nvSpPr>
      <dsp:spPr>
        <a:xfrm rot="5400000">
          <a:off x="-176331" y="2232985"/>
          <a:ext cx="1175545" cy="82288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latin typeface="Arial" pitchFamily="34" charset="0"/>
              <a:cs typeface="Arial" pitchFamily="34" charset="0"/>
            </a:rPr>
            <a:t>DC</a:t>
          </a:r>
        </a:p>
      </dsp:txBody>
      <dsp:txXfrm rot="-5400000">
        <a:off x="2" y="2468094"/>
        <a:ext cx="822881" cy="352664"/>
      </dsp:txXfrm>
    </dsp:sp>
    <dsp:sp modelId="{0B70B1CB-3EB0-466F-B166-3BBE6AA5E5D5}">
      <dsp:nvSpPr>
        <dsp:cNvPr id="0" name=""/>
        <dsp:cNvSpPr/>
      </dsp:nvSpPr>
      <dsp:spPr>
        <a:xfrm rot="5400000">
          <a:off x="4109842" y="-1230306"/>
          <a:ext cx="764104" cy="733802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latin typeface="Arial" pitchFamily="34" charset="0"/>
              <a:cs typeface="Arial" pitchFamily="34" charset="0"/>
            </a:rPr>
            <a:t>Incremento en la producción de </a:t>
          </a:r>
          <a:r>
            <a:rPr lang="es-MX" sz="2400" b="1" kern="1200" dirty="0">
              <a:latin typeface="Arial" pitchFamily="34" charset="0"/>
              <a:cs typeface="Arial" pitchFamily="34" charset="0"/>
            </a:rPr>
            <a:t>IL-2</a:t>
          </a:r>
        </a:p>
      </dsp:txBody>
      <dsp:txXfrm rot="-5400000">
        <a:off x="822882" y="2093954"/>
        <a:ext cx="7300725" cy="689504"/>
      </dsp:txXfrm>
    </dsp:sp>
    <dsp:sp modelId="{F3E1FAB6-0E71-44E8-A0CA-B6CF6F83F734}">
      <dsp:nvSpPr>
        <dsp:cNvPr id="0" name=""/>
        <dsp:cNvSpPr/>
      </dsp:nvSpPr>
      <dsp:spPr>
        <a:xfrm rot="5400000">
          <a:off x="-176331" y="3260748"/>
          <a:ext cx="1175545" cy="82288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 rot="-5400000">
        <a:off x="2" y="3495857"/>
        <a:ext cx="822881" cy="352664"/>
      </dsp:txXfrm>
    </dsp:sp>
    <dsp:sp modelId="{C7421B54-6500-4990-9949-74463F71727A}">
      <dsp:nvSpPr>
        <dsp:cNvPr id="0" name=""/>
        <dsp:cNvSpPr/>
      </dsp:nvSpPr>
      <dsp:spPr>
        <a:xfrm rot="5400000">
          <a:off x="4109842" y="-202544"/>
          <a:ext cx="764104" cy="733802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500" kern="1200" dirty="0">
              <a:latin typeface="Arial" pitchFamily="34" charset="0"/>
              <a:cs typeface="Arial" pitchFamily="34" charset="0"/>
            </a:rPr>
            <a:t>Fortalecimiento de la respuesta antitumoral por </a:t>
          </a:r>
          <a:r>
            <a:rPr lang="es-MX" sz="2500" b="1" kern="1200" dirty="0">
              <a:latin typeface="Arial" pitchFamily="34" charset="0"/>
              <a:cs typeface="Arial" pitchFamily="34" charset="0"/>
            </a:rPr>
            <a:t>inmunidad celular</a:t>
          </a:r>
        </a:p>
      </dsp:txBody>
      <dsp:txXfrm rot="-5400000">
        <a:off x="822882" y="3121716"/>
        <a:ext cx="7300725" cy="689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5588D-7DAF-47B3-BFB2-E05846669B88}">
      <dsp:nvSpPr>
        <dsp:cNvPr id="0" name=""/>
        <dsp:cNvSpPr/>
      </dsp:nvSpPr>
      <dsp:spPr>
        <a:xfrm>
          <a:off x="3785" y="842909"/>
          <a:ext cx="3350376" cy="837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" pitchFamily="34" charset="0"/>
              <a:cs typeface="Arial" pitchFamily="34" charset="0"/>
            </a:rPr>
            <a:t>Activación del complemento</a:t>
          </a:r>
        </a:p>
      </dsp:txBody>
      <dsp:txXfrm>
        <a:off x="28317" y="867441"/>
        <a:ext cx="3301312" cy="788530"/>
      </dsp:txXfrm>
    </dsp:sp>
    <dsp:sp modelId="{343CF6CB-80B7-44BC-8B7D-D49E95027124}">
      <dsp:nvSpPr>
        <dsp:cNvPr id="0" name=""/>
        <dsp:cNvSpPr/>
      </dsp:nvSpPr>
      <dsp:spPr>
        <a:xfrm rot="5400000">
          <a:off x="1605683" y="1753792"/>
          <a:ext cx="146578" cy="14657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1BA28-F60F-4701-A017-62B179336507}">
      <dsp:nvSpPr>
        <dsp:cNvPr id="0" name=""/>
        <dsp:cNvSpPr/>
      </dsp:nvSpPr>
      <dsp:spPr>
        <a:xfrm>
          <a:off x="3785" y="1973661"/>
          <a:ext cx="3350376" cy="8375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" pitchFamily="34" charset="0"/>
              <a:cs typeface="Arial" pitchFamily="34" charset="0"/>
            </a:rPr>
            <a:t>Daña célula maligna</a:t>
          </a:r>
        </a:p>
      </dsp:txBody>
      <dsp:txXfrm>
        <a:off x="28317" y="1998193"/>
        <a:ext cx="3301312" cy="788530"/>
      </dsp:txXfrm>
    </dsp:sp>
    <dsp:sp modelId="{72F0DEAC-C101-4962-8C05-AB61A1E40026}">
      <dsp:nvSpPr>
        <dsp:cNvPr id="0" name=""/>
        <dsp:cNvSpPr/>
      </dsp:nvSpPr>
      <dsp:spPr>
        <a:xfrm>
          <a:off x="3823214" y="842909"/>
          <a:ext cx="3350376" cy="837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" pitchFamily="34" charset="0"/>
              <a:cs typeface="Arial" pitchFamily="34" charset="0"/>
            </a:rPr>
            <a:t>Opsonización</a:t>
          </a:r>
        </a:p>
      </dsp:txBody>
      <dsp:txXfrm>
        <a:off x="3847746" y="867441"/>
        <a:ext cx="3301312" cy="788530"/>
      </dsp:txXfrm>
    </dsp:sp>
    <dsp:sp modelId="{6329D607-3B16-40BB-A2E3-A54F7F5E7207}">
      <dsp:nvSpPr>
        <dsp:cNvPr id="0" name=""/>
        <dsp:cNvSpPr/>
      </dsp:nvSpPr>
      <dsp:spPr>
        <a:xfrm rot="5400000">
          <a:off x="5425113" y="1753792"/>
          <a:ext cx="146578" cy="14657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307B1-2919-4A84-A9BE-7303F9B33B22}">
      <dsp:nvSpPr>
        <dsp:cNvPr id="0" name=""/>
        <dsp:cNvSpPr/>
      </dsp:nvSpPr>
      <dsp:spPr>
        <a:xfrm>
          <a:off x="3823214" y="1973661"/>
          <a:ext cx="3350376" cy="8375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" pitchFamily="34" charset="0"/>
              <a:cs typeface="Arial" pitchFamily="34" charset="0"/>
            </a:rPr>
            <a:t>Facilitan unión de los Mos</a:t>
          </a:r>
        </a:p>
      </dsp:txBody>
      <dsp:txXfrm>
        <a:off x="3847746" y="1998193"/>
        <a:ext cx="3301312" cy="788530"/>
      </dsp:txXfrm>
    </dsp:sp>
    <dsp:sp modelId="{9A518239-C54F-464F-92B7-D6698DB1C7F4}">
      <dsp:nvSpPr>
        <dsp:cNvPr id="0" name=""/>
        <dsp:cNvSpPr/>
      </dsp:nvSpPr>
      <dsp:spPr>
        <a:xfrm rot="5471232">
          <a:off x="5419490" y="2878545"/>
          <a:ext cx="134640" cy="14657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8F8EE-0E47-476D-B871-860201FF6804}">
      <dsp:nvSpPr>
        <dsp:cNvPr id="0" name=""/>
        <dsp:cNvSpPr/>
      </dsp:nvSpPr>
      <dsp:spPr>
        <a:xfrm>
          <a:off x="3800029" y="3092414"/>
          <a:ext cx="3350376" cy="8375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" pitchFamily="34" charset="0"/>
              <a:cs typeface="Arial" pitchFamily="34" charset="0"/>
            </a:rPr>
            <a:t>Facilita acción antitumoral</a:t>
          </a:r>
        </a:p>
      </dsp:txBody>
      <dsp:txXfrm>
        <a:off x="3824561" y="3116946"/>
        <a:ext cx="3301312" cy="7885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C19C7-0A8D-487F-90BD-D5D8A7826803}">
      <dsp:nvSpPr>
        <dsp:cNvPr id="0" name=""/>
        <dsp:cNvSpPr/>
      </dsp:nvSpPr>
      <dsp:spPr>
        <a:xfrm>
          <a:off x="4320501" y="2637809"/>
          <a:ext cx="1985493" cy="19790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Arial" pitchFamily="34" charset="0"/>
              <a:cs typeface="Arial" pitchFamily="34" charset="0"/>
            </a:rPr>
            <a:t>Escape de los tumores a la respuesta inmune</a:t>
          </a:r>
        </a:p>
      </dsp:txBody>
      <dsp:txXfrm>
        <a:off x="4611270" y="2927633"/>
        <a:ext cx="1403955" cy="1399392"/>
      </dsp:txXfrm>
    </dsp:sp>
    <dsp:sp modelId="{C6B35854-A188-45CC-8C1D-EEF9CD6661A2}">
      <dsp:nvSpPr>
        <dsp:cNvPr id="0" name=""/>
        <dsp:cNvSpPr/>
      </dsp:nvSpPr>
      <dsp:spPr>
        <a:xfrm rot="10115541">
          <a:off x="1218231" y="3909568"/>
          <a:ext cx="2981364" cy="4864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D450DA-C57C-40A4-BAD2-3AAF8BFB4A95}">
      <dsp:nvSpPr>
        <dsp:cNvPr id="0" name=""/>
        <dsp:cNvSpPr/>
      </dsp:nvSpPr>
      <dsp:spPr>
        <a:xfrm>
          <a:off x="287463" y="3778135"/>
          <a:ext cx="1920432" cy="13390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Arial" pitchFamily="34" charset="0"/>
              <a:cs typeface="Arial" pitchFamily="34" charset="0"/>
            </a:rPr>
            <a:t>Disminución de la expresión de Ag tumorales</a:t>
          </a:r>
        </a:p>
      </dsp:txBody>
      <dsp:txXfrm>
        <a:off x="326682" y="3817354"/>
        <a:ext cx="1841994" cy="1260604"/>
      </dsp:txXfrm>
    </dsp:sp>
    <dsp:sp modelId="{4EB396C6-B971-40A9-9507-58BC915A040A}">
      <dsp:nvSpPr>
        <dsp:cNvPr id="0" name=""/>
        <dsp:cNvSpPr/>
      </dsp:nvSpPr>
      <dsp:spPr>
        <a:xfrm rot="11234713">
          <a:off x="1481354" y="3068675"/>
          <a:ext cx="2701912" cy="4864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07C612-EB96-49D7-B1D0-A2BBA724F621}">
      <dsp:nvSpPr>
        <dsp:cNvPr id="0" name=""/>
        <dsp:cNvSpPr/>
      </dsp:nvSpPr>
      <dsp:spPr>
        <a:xfrm>
          <a:off x="680745" y="2592290"/>
          <a:ext cx="1622792" cy="1098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" pitchFamily="34" charset="0"/>
              <a:cs typeface="Arial" pitchFamily="34" charset="0"/>
            </a:rPr>
            <a:t>Desprendi-miento de Ag de superficie</a:t>
          </a:r>
        </a:p>
      </dsp:txBody>
      <dsp:txXfrm>
        <a:off x="712919" y="2624464"/>
        <a:ext cx="1558444" cy="1034164"/>
      </dsp:txXfrm>
    </dsp:sp>
    <dsp:sp modelId="{70EF1AE2-D46E-4D9F-8FF7-0788FA6824B3}">
      <dsp:nvSpPr>
        <dsp:cNvPr id="0" name=""/>
        <dsp:cNvSpPr/>
      </dsp:nvSpPr>
      <dsp:spPr>
        <a:xfrm rot="12295823">
          <a:off x="1102014" y="2191485"/>
          <a:ext cx="3291146" cy="4864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BBA323-8ED6-4FE1-96A6-347ED9C2BED7}">
      <dsp:nvSpPr>
        <dsp:cNvPr id="0" name=""/>
        <dsp:cNvSpPr/>
      </dsp:nvSpPr>
      <dsp:spPr>
        <a:xfrm>
          <a:off x="576060" y="1197668"/>
          <a:ext cx="1358574" cy="1086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" pitchFamily="34" charset="0"/>
              <a:cs typeface="Arial" pitchFamily="34" charset="0"/>
            </a:rPr>
            <a:t>Anticuerpos de bloqueo</a:t>
          </a:r>
        </a:p>
      </dsp:txBody>
      <dsp:txXfrm>
        <a:off x="607893" y="1229501"/>
        <a:ext cx="1294908" cy="1023193"/>
      </dsp:txXfrm>
    </dsp:sp>
    <dsp:sp modelId="{D8346A29-EC5B-48D3-8E8F-9B50EF8D6EC1}">
      <dsp:nvSpPr>
        <dsp:cNvPr id="0" name=""/>
        <dsp:cNvSpPr/>
      </dsp:nvSpPr>
      <dsp:spPr>
        <a:xfrm rot="13897024">
          <a:off x="2910855" y="1683724"/>
          <a:ext cx="2111063" cy="4864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0C16AF-FE6A-4276-BBAA-ED80643A4F8F}">
      <dsp:nvSpPr>
        <dsp:cNvPr id="0" name=""/>
        <dsp:cNvSpPr/>
      </dsp:nvSpPr>
      <dsp:spPr>
        <a:xfrm>
          <a:off x="2304258" y="621601"/>
          <a:ext cx="2013467" cy="955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" pitchFamily="34" charset="0"/>
              <a:cs typeface="Arial" pitchFamily="34" charset="0"/>
            </a:rPr>
            <a:t>Bloqueo a los </a:t>
          </a:r>
          <a:r>
            <a:rPr lang="es-MX" sz="1200" kern="1200" dirty="0" err="1">
              <a:latin typeface="Arial" pitchFamily="34" charset="0"/>
              <a:cs typeface="Arial" pitchFamily="34" charset="0"/>
            </a:rPr>
            <a:t>LTctx</a:t>
          </a:r>
          <a:r>
            <a:rPr lang="es-MX" sz="1200" kern="1200" dirty="0">
              <a:latin typeface="Arial" pitchFamily="34" charset="0"/>
              <a:cs typeface="Arial" pitchFamily="34" charset="0"/>
            </a:rPr>
            <a:t> por formación de complejos inmunes</a:t>
          </a:r>
        </a:p>
      </dsp:txBody>
      <dsp:txXfrm>
        <a:off x="2332256" y="649599"/>
        <a:ext cx="1957471" cy="899930"/>
      </dsp:txXfrm>
    </dsp:sp>
    <dsp:sp modelId="{861C895C-D422-40B8-9C3E-D17EFDCA1EAB}">
      <dsp:nvSpPr>
        <dsp:cNvPr id="0" name=""/>
        <dsp:cNvSpPr/>
      </dsp:nvSpPr>
      <dsp:spPr>
        <a:xfrm rot="16405742">
          <a:off x="4692146" y="1583959"/>
          <a:ext cx="1457929" cy="4864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1C5A82-48C6-4767-8841-7C3D1F499A5D}">
      <dsp:nvSpPr>
        <dsp:cNvPr id="0" name=""/>
        <dsp:cNvSpPr/>
      </dsp:nvSpPr>
      <dsp:spPr>
        <a:xfrm>
          <a:off x="4445353" y="530505"/>
          <a:ext cx="2038716" cy="1138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" pitchFamily="34" charset="0"/>
              <a:cs typeface="Arial" pitchFamily="34" charset="0"/>
            </a:rPr>
            <a:t>Expresión de HLA-G por algunas células tumorales (-NK)</a:t>
          </a:r>
        </a:p>
      </dsp:txBody>
      <dsp:txXfrm>
        <a:off x="4478686" y="563838"/>
        <a:ext cx="1972050" cy="1071421"/>
      </dsp:txXfrm>
    </dsp:sp>
    <dsp:sp modelId="{9DD9A39B-75A9-4FA0-BF78-BA2DD3F4953E}">
      <dsp:nvSpPr>
        <dsp:cNvPr id="0" name=""/>
        <dsp:cNvSpPr/>
      </dsp:nvSpPr>
      <dsp:spPr>
        <a:xfrm rot="18518593">
          <a:off x="5579292" y="1594816"/>
          <a:ext cx="2329035" cy="4864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C99A77-5238-4EC4-92C7-B717D1518F88}">
      <dsp:nvSpPr>
        <dsp:cNvPr id="0" name=""/>
        <dsp:cNvSpPr/>
      </dsp:nvSpPr>
      <dsp:spPr>
        <a:xfrm>
          <a:off x="6559981" y="288034"/>
          <a:ext cx="1822067" cy="12809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" pitchFamily="34" charset="0"/>
              <a:cs typeface="Arial" pitchFamily="34" charset="0"/>
            </a:rPr>
            <a:t>Producción de IL-10 (Inhibidora de citoquinas inflamatorias</a:t>
          </a:r>
          <a:r>
            <a:rPr lang="es-MX" sz="1400" kern="1200" dirty="0">
              <a:latin typeface="Arial" pitchFamily="34" charset="0"/>
              <a:cs typeface="Arial" pitchFamily="34" charset="0"/>
            </a:rPr>
            <a:t>)</a:t>
          </a:r>
        </a:p>
      </dsp:txBody>
      <dsp:txXfrm>
        <a:off x="6597499" y="325552"/>
        <a:ext cx="1747031" cy="1205934"/>
      </dsp:txXfrm>
    </dsp:sp>
    <dsp:sp modelId="{8DD9A81F-4E6C-4108-9B64-FBC1E633A417}">
      <dsp:nvSpPr>
        <dsp:cNvPr id="0" name=""/>
        <dsp:cNvSpPr/>
      </dsp:nvSpPr>
      <dsp:spPr>
        <a:xfrm rot="20275868">
          <a:off x="6281363" y="2423062"/>
          <a:ext cx="2804559" cy="4864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DF318F-AA38-4718-AB77-E5309DF87AD6}">
      <dsp:nvSpPr>
        <dsp:cNvPr id="0" name=""/>
        <dsp:cNvSpPr/>
      </dsp:nvSpPr>
      <dsp:spPr>
        <a:xfrm>
          <a:off x="8256910" y="1632184"/>
          <a:ext cx="1452542" cy="1014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" pitchFamily="34" charset="0"/>
              <a:cs typeface="Arial" pitchFamily="34" charset="0"/>
            </a:rPr>
            <a:t>Producción de VEGF </a:t>
          </a:r>
        </a:p>
      </dsp:txBody>
      <dsp:txXfrm>
        <a:off x="8286624" y="1661898"/>
        <a:ext cx="1393114" cy="955096"/>
      </dsp:txXfrm>
    </dsp:sp>
    <dsp:sp modelId="{ECE44A43-E251-4935-9D79-23D7AACD73EC}">
      <dsp:nvSpPr>
        <dsp:cNvPr id="0" name=""/>
        <dsp:cNvSpPr/>
      </dsp:nvSpPr>
      <dsp:spPr>
        <a:xfrm rot="21422135">
          <a:off x="6458732" y="3255325"/>
          <a:ext cx="2681688" cy="4864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056A6A-CBD8-4653-AED4-8B0F074512A7}">
      <dsp:nvSpPr>
        <dsp:cNvPr id="0" name=""/>
        <dsp:cNvSpPr/>
      </dsp:nvSpPr>
      <dsp:spPr>
        <a:xfrm>
          <a:off x="8352932" y="2784311"/>
          <a:ext cx="1571387" cy="1289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" pitchFamily="34" charset="0"/>
              <a:cs typeface="Arial" pitchFamily="34" charset="0"/>
            </a:rPr>
            <a:t>Producción de </a:t>
          </a:r>
          <a:r>
            <a:rPr lang="es-MX" sz="1200" kern="1200" dirty="0" err="1">
              <a:latin typeface="Arial" pitchFamily="34" charset="0"/>
              <a:cs typeface="Arial" pitchFamily="34" charset="0"/>
            </a:rPr>
            <a:t>quimioquina</a:t>
          </a:r>
          <a:r>
            <a:rPr lang="es-MX" sz="1200" kern="1200" dirty="0">
              <a:latin typeface="Arial" pitchFamily="34" charset="0"/>
              <a:cs typeface="Arial" pitchFamily="34" charset="0"/>
            </a:rPr>
            <a:t> CCL21 (Induce tolerancia)</a:t>
          </a:r>
        </a:p>
      </dsp:txBody>
      <dsp:txXfrm>
        <a:off x="8390710" y="2822089"/>
        <a:ext cx="1495831" cy="1214285"/>
      </dsp:txXfrm>
    </dsp:sp>
    <dsp:sp modelId="{5A1E63A6-76E2-4AC7-9413-803452F74F28}">
      <dsp:nvSpPr>
        <dsp:cNvPr id="0" name=""/>
        <dsp:cNvSpPr/>
      </dsp:nvSpPr>
      <dsp:spPr>
        <a:xfrm rot="932392">
          <a:off x="6374366" y="4064988"/>
          <a:ext cx="2775080" cy="4864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E78AAA-D154-44B3-B69F-AAA2E8CECC79}">
      <dsp:nvSpPr>
        <dsp:cNvPr id="0" name=""/>
        <dsp:cNvSpPr/>
      </dsp:nvSpPr>
      <dsp:spPr>
        <a:xfrm>
          <a:off x="8052534" y="4199886"/>
          <a:ext cx="2092379" cy="960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" pitchFamily="34" charset="0"/>
              <a:cs typeface="Arial" pitchFamily="34" charset="0"/>
            </a:rPr>
            <a:t>Producción de Mol. Inmunodepresoras</a:t>
          </a:r>
        </a:p>
      </dsp:txBody>
      <dsp:txXfrm>
        <a:off x="8080656" y="4228008"/>
        <a:ext cx="2036135" cy="9039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F9C83-C0FC-44F0-9F7C-B7D1A993EC48}">
      <dsp:nvSpPr>
        <dsp:cNvPr id="0" name=""/>
        <dsp:cNvSpPr/>
      </dsp:nvSpPr>
      <dsp:spPr>
        <a:xfrm>
          <a:off x="1776134" y="727932"/>
          <a:ext cx="4373194" cy="4373194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F3525-3781-4271-BF30-CBE6E54357EC}">
      <dsp:nvSpPr>
        <dsp:cNvPr id="0" name=""/>
        <dsp:cNvSpPr/>
      </dsp:nvSpPr>
      <dsp:spPr>
        <a:xfrm>
          <a:off x="1776134" y="727932"/>
          <a:ext cx="4373194" cy="4373194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09F33-9525-4627-9DCA-82201EBAF42F}">
      <dsp:nvSpPr>
        <dsp:cNvPr id="0" name=""/>
        <dsp:cNvSpPr/>
      </dsp:nvSpPr>
      <dsp:spPr>
        <a:xfrm>
          <a:off x="1770733" y="724021"/>
          <a:ext cx="4373194" cy="4373194"/>
        </a:xfrm>
        <a:prstGeom prst="blockArc">
          <a:avLst>
            <a:gd name="adj1" fmla="val 3229259"/>
            <a:gd name="adj2" fmla="val 7549268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40D35-5ABC-4CD0-A1B5-B6806C0868BA}">
      <dsp:nvSpPr>
        <dsp:cNvPr id="0" name=""/>
        <dsp:cNvSpPr/>
      </dsp:nvSpPr>
      <dsp:spPr>
        <a:xfrm>
          <a:off x="1774080" y="721578"/>
          <a:ext cx="4373194" cy="4373194"/>
        </a:xfrm>
        <a:prstGeom prst="blockArc">
          <a:avLst>
            <a:gd name="adj1" fmla="val 20530747"/>
            <a:gd name="adj2" fmla="val 3235929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0C66C-059D-43A7-9292-990775CCB3CA}">
      <dsp:nvSpPr>
        <dsp:cNvPr id="0" name=""/>
        <dsp:cNvSpPr/>
      </dsp:nvSpPr>
      <dsp:spPr>
        <a:xfrm>
          <a:off x="1776134" y="727932"/>
          <a:ext cx="4373194" cy="4373194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7179E-B4A7-4ACC-9D98-B8867D94D75C}">
      <dsp:nvSpPr>
        <dsp:cNvPr id="0" name=""/>
        <dsp:cNvSpPr/>
      </dsp:nvSpPr>
      <dsp:spPr>
        <a:xfrm>
          <a:off x="2956893" y="1908691"/>
          <a:ext cx="2011676" cy="2011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" pitchFamily="34" charset="0"/>
              <a:cs typeface="Arial" pitchFamily="34" charset="0"/>
            </a:rPr>
            <a:t>Principales factores</a:t>
          </a:r>
        </a:p>
      </dsp:txBody>
      <dsp:txXfrm>
        <a:off x="3251496" y="2203294"/>
        <a:ext cx="1422470" cy="1422470"/>
      </dsp:txXfrm>
    </dsp:sp>
    <dsp:sp modelId="{A5FC16E4-4E51-4C88-8E4F-D4FE5211DAB5}">
      <dsp:nvSpPr>
        <dsp:cNvPr id="0" name=""/>
        <dsp:cNvSpPr/>
      </dsp:nvSpPr>
      <dsp:spPr>
        <a:xfrm>
          <a:off x="3014375" y="-169729"/>
          <a:ext cx="1896710" cy="1896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" pitchFamily="34" charset="0"/>
              <a:cs typeface="Arial" pitchFamily="34" charset="0"/>
            </a:rPr>
            <a:t>Producción de TWIST-1, suprime Cadherina E</a:t>
          </a:r>
        </a:p>
      </dsp:txBody>
      <dsp:txXfrm>
        <a:off x="3292142" y="108038"/>
        <a:ext cx="1341176" cy="1341176"/>
      </dsp:txXfrm>
    </dsp:sp>
    <dsp:sp modelId="{540CCA79-F607-400E-B5E5-AC27FC6DBAD4}">
      <dsp:nvSpPr>
        <dsp:cNvPr id="0" name=""/>
        <dsp:cNvSpPr/>
      </dsp:nvSpPr>
      <dsp:spPr>
        <a:xfrm>
          <a:off x="5147269" y="1407673"/>
          <a:ext cx="1693652" cy="1693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" pitchFamily="34" charset="0"/>
              <a:cs typeface="Arial" pitchFamily="34" charset="0"/>
            </a:rPr>
            <a:t>Pérdida o mutación del gen p53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5395299" y="1655703"/>
        <a:ext cx="1197592" cy="1197592"/>
      </dsp:txXfrm>
    </dsp:sp>
    <dsp:sp modelId="{79CDAF22-C3DE-433B-9FAC-A27701ABE278}">
      <dsp:nvSpPr>
        <dsp:cNvPr id="0" name=""/>
        <dsp:cNvSpPr/>
      </dsp:nvSpPr>
      <dsp:spPr>
        <a:xfrm>
          <a:off x="4463176" y="3911502"/>
          <a:ext cx="1509998" cy="1446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Arial" pitchFamily="34" charset="0"/>
              <a:cs typeface="Arial" pitchFamily="34" charset="0"/>
            </a:rPr>
            <a:t>Producción de HIF, generando </a:t>
          </a:r>
          <a:r>
            <a:rPr lang="es-MX" sz="1100" kern="1200" dirty="0" err="1">
              <a:latin typeface="Arial" pitchFamily="34" charset="0"/>
              <a:cs typeface="Arial" pitchFamily="34" charset="0"/>
            </a:rPr>
            <a:t>lisil</a:t>
          </a:r>
          <a:r>
            <a:rPr lang="es-MX" sz="1100" kern="1200" dirty="0">
              <a:latin typeface="Arial" pitchFamily="34" charset="0"/>
              <a:cs typeface="Arial" pitchFamily="34" charset="0"/>
            </a:rPr>
            <a:t>-oxidasa</a:t>
          </a:r>
        </a:p>
      </dsp:txBody>
      <dsp:txXfrm>
        <a:off x="4684310" y="4123313"/>
        <a:ext cx="1067730" cy="1022712"/>
      </dsp:txXfrm>
    </dsp:sp>
    <dsp:sp modelId="{63C9EA78-2573-4A3C-AF5F-D94EFE91DF17}">
      <dsp:nvSpPr>
        <dsp:cNvPr id="0" name=""/>
        <dsp:cNvSpPr/>
      </dsp:nvSpPr>
      <dsp:spPr>
        <a:xfrm>
          <a:off x="1861868" y="3802705"/>
          <a:ext cx="1690821" cy="16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" pitchFamily="34" charset="0"/>
              <a:cs typeface="Arial" pitchFamily="34" charset="0"/>
            </a:rPr>
            <a:t>Activación de metalo-proteínas</a:t>
          </a:r>
        </a:p>
      </dsp:txBody>
      <dsp:txXfrm>
        <a:off x="2109483" y="4048678"/>
        <a:ext cx="1195591" cy="1187666"/>
      </dsp:txXfrm>
    </dsp:sp>
    <dsp:sp modelId="{2FB6C2CC-EEB4-45C0-87E6-609E906B0856}">
      <dsp:nvSpPr>
        <dsp:cNvPr id="0" name=""/>
        <dsp:cNvSpPr/>
      </dsp:nvSpPr>
      <dsp:spPr>
        <a:xfrm>
          <a:off x="1127961" y="1451094"/>
          <a:ext cx="1606810" cy="1606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" pitchFamily="34" charset="0"/>
              <a:cs typeface="Arial" pitchFamily="34" charset="0"/>
            </a:rPr>
            <a:t>Producción de TGF</a:t>
          </a:r>
          <a:r>
            <a:rPr lang="el-GR" sz="1200" kern="1200" dirty="0">
              <a:latin typeface="Arial" pitchFamily="34" charset="0"/>
              <a:cs typeface="Arial" pitchFamily="34" charset="0"/>
            </a:rPr>
            <a:t>β</a:t>
          </a:r>
          <a:endParaRPr lang="es-MX" sz="1200" kern="1200" dirty="0">
            <a:latin typeface="Arial" pitchFamily="34" charset="0"/>
            <a:cs typeface="Arial" pitchFamily="34" charset="0"/>
          </a:endParaRPr>
        </a:p>
      </dsp:txBody>
      <dsp:txXfrm>
        <a:off x="1363273" y="1686406"/>
        <a:ext cx="1136186" cy="113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415EF-AE3E-41BF-B90B-B14FD0B18717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13E24-DDC3-4CBD-9CF8-67F96CBDFA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935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9AE81-2476-43F0-89D2-AFBDE27BB3E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62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tif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0E7BB-F27A-495D-8831-343535940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800359-86F4-4D85-856D-0235A1FEF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96CCFA-DBA2-4BAF-8576-90C4E4A6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283D-7C1D-4378-83D9-78E44A89B088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34AC83-9B48-417C-A85E-8E2320A5C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242860-0FB9-4920-B9B3-C637FF2F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9188-F90D-46E8-A6B2-6268F53873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630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F1F72-D0F5-416D-9D55-8C372169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7031BC-FAE9-4E83-9C2B-B8A9B0FDD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906D05-7946-4092-A2ED-14CC1CBFC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283D-7C1D-4378-83D9-78E44A89B088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3F7E92-36DF-44D5-81BA-A029EF629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85CFDD-7CB0-4345-B577-89C50B3A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9188-F90D-46E8-A6B2-6268F53873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386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C8911F-BA0C-4150-A03E-9635A8C7F0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560DF4-FE66-410A-967F-F8FFBEAF3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F59D16-13CB-450E-B96F-564C74A8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283D-7C1D-4378-83D9-78E44A89B088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972491-F46C-4B6E-9F67-C7A963F3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849C5E-2740-4F65-8D04-68EB29EA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9188-F90D-46E8-A6B2-6268F53873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9605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im.uas.edu.mx/files/img/LOGOS/aguila_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6" y="183595"/>
            <a:ext cx="1344149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4f0803b3509dc4a60f4cbac0f92a6f12.png (1596×1498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024" y="181768"/>
            <a:ext cx="1715531" cy="147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 userDrawn="1"/>
        </p:nvSpPr>
        <p:spPr>
          <a:xfrm>
            <a:off x="3710258" y="306123"/>
            <a:ext cx="4771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Trebuchet MS" pitchFamily="34" charset="0"/>
              </a:rPr>
              <a:t>Universidad Autónoma de Sinaloa</a:t>
            </a:r>
          </a:p>
          <a:p>
            <a:pPr algn="ctr"/>
            <a:r>
              <a:rPr lang="es-MX" sz="2400" dirty="0">
                <a:solidFill>
                  <a:schemeClr val="tx1"/>
                </a:solidFill>
                <a:latin typeface="Trebuchet MS" pitchFamily="34" charset="0"/>
              </a:rPr>
              <a:t>Facultad</a:t>
            </a:r>
            <a:r>
              <a:rPr lang="es-MX" sz="2400" baseline="0" dirty="0">
                <a:solidFill>
                  <a:schemeClr val="tx1"/>
                </a:solidFill>
                <a:latin typeface="Trebuchet MS" pitchFamily="34" charset="0"/>
              </a:rPr>
              <a:t> de Medicina</a:t>
            </a:r>
          </a:p>
          <a:p>
            <a:pPr algn="ctr"/>
            <a:r>
              <a:rPr lang="es-MX" sz="2400" baseline="0" dirty="0">
                <a:solidFill>
                  <a:schemeClr val="tx1"/>
                </a:solidFill>
                <a:latin typeface="Trebuchet MS" pitchFamily="34" charset="0"/>
              </a:rPr>
              <a:t>Licenciatura en Médico General</a:t>
            </a:r>
          </a:p>
        </p:txBody>
      </p:sp>
      <p:grpSp>
        <p:nvGrpSpPr>
          <p:cNvPr id="25" name="24 Grupo"/>
          <p:cNvGrpSpPr/>
          <p:nvPr userDrawn="1"/>
        </p:nvGrpSpPr>
        <p:grpSpPr>
          <a:xfrm>
            <a:off x="-3253927" y="2084851"/>
            <a:ext cx="18349216" cy="3003199"/>
            <a:chOff x="-2440445" y="1825911"/>
            <a:chExt cx="13761912" cy="3003199"/>
          </a:xfrm>
        </p:grpSpPr>
        <p:sp>
          <p:nvSpPr>
            <p:cNvPr id="23" name="22 Onda"/>
            <p:cNvSpPr/>
            <p:nvPr userDrawn="1"/>
          </p:nvSpPr>
          <p:spPr>
            <a:xfrm rot="11206739">
              <a:off x="-2440445" y="1899355"/>
              <a:ext cx="13609512" cy="2777355"/>
            </a:xfrm>
            <a:prstGeom prst="wave">
              <a:avLst>
                <a:gd name="adj1" fmla="val 20000"/>
                <a:gd name="adj2" fmla="val -7391"/>
              </a:avLst>
            </a:prstGeom>
            <a:solidFill>
              <a:srgbClr val="7030A0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  <p:sp>
          <p:nvSpPr>
            <p:cNvPr id="24" name="23 Onda"/>
            <p:cNvSpPr/>
            <p:nvPr userDrawn="1"/>
          </p:nvSpPr>
          <p:spPr>
            <a:xfrm rot="10596159" flipH="1">
              <a:off x="-2288045" y="2051755"/>
              <a:ext cx="13609512" cy="2777355"/>
            </a:xfrm>
            <a:prstGeom prst="wave">
              <a:avLst>
                <a:gd name="adj1" fmla="val 20000"/>
                <a:gd name="adj2" fmla="val -7391"/>
              </a:avLst>
            </a:prstGeom>
            <a:solidFill>
              <a:srgbClr val="08AC6E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  <p:sp>
          <p:nvSpPr>
            <p:cNvPr id="20" name="19 Onda"/>
            <p:cNvSpPr/>
            <p:nvPr userDrawn="1"/>
          </p:nvSpPr>
          <p:spPr>
            <a:xfrm>
              <a:off x="0" y="1825911"/>
              <a:ext cx="9144000" cy="2520280"/>
            </a:xfrm>
            <a:prstGeom prst="wave">
              <a:avLst/>
            </a:prstGeom>
            <a:solidFill>
              <a:srgbClr val="002F8E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2564905"/>
            <a:ext cx="10363200" cy="2061853"/>
          </a:xfrm>
        </p:spPr>
        <p:txBody>
          <a:bodyPr anchor="ctr"/>
          <a:lstStyle>
            <a:lvl1pPr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pic>
        <p:nvPicPr>
          <p:cNvPr id="2053" name="Picture 5" descr="C:\Users\DELL\Desktop\Imágenes Tiff Palette\Logo Oficial Con Letras (2)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1" y="5596685"/>
            <a:ext cx="1728191" cy="11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3657600" y="5278355"/>
            <a:ext cx="8534400" cy="550912"/>
          </a:xfrm>
        </p:spPr>
        <p:txBody>
          <a:bodyPr/>
          <a:lstStyle>
            <a:lvl1pPr marL="0" indent="0" algn="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Nombre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9772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7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7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295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1" name="10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955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002F8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002F8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2" name="11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3" name="12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4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21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7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9" name="8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0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165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8" name="7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9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366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1" name="10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44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4718D-6EEF-4C56-B6AA-F4CFFB65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C97449-90BE-4D61-A24D-7C83E839D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F86F79-4B14-4C23-8A58-31D061514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283D-7C1D-4378-83D9-78E44A89B088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D244B5-FE5F-47FD-B211-A7A5887A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29CEF3-6B96-4016-8C82-7F63F106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9188-F90D-46E8-A6B2-6268F53873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5390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1" name="10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989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27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27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65AFF-8961-4E8C-91D7-99F18091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8BC186-925F-49F9-B684-F690C0091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7AA79A-EDC8-46A9-B953-FF18A1233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283D-7C1D-4378-83D9-78E44A89B088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E7A304-FDB1-4631-8869-B540E9C6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AE554B-A372-4E72-A2F8-4BAA595E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9188-F90D-46E8-A6B2-6268F53873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752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C9968-B59B-492F-9F20-6FC3A1CFB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99CFD6-2E57-4BE4-A8AD-6E94417C6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F8594B-5D1F-48CD-A410-BF53E11C8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774D76-5359-4609-BDED-7639C44E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283D-7C1D-4378-83D9-78E44A89B088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06ED6B-2595-49BE-9C42-BA322BB1C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C946E8-4896-4555-A536-FC18614D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9188-F90D-46E8-A6B2-6268F53873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848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8E2C0-6B62-4079-BAFF-37AB5A46A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8863BD-623A-4CD6-B414-A3E0265EC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6996A2-44A1-4C3F-AC25-EB9C0E0F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2978A9-DAC0-47DE-840C-42FCC2F0C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63BD0A-ECD7-4A35-86E1-342509258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43B4B8-C099-4218-B4B8-489762B9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283D-7C1D-4378-83D9-78E44A89B088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6585BB-D047-4C36-BD14-6B0A4CDE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32B9F42-0BE6-46E3-B5AA-5BE250C2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9188-F90D-46E8-A6B2-6268F53873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743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97DCC-8EF6-4610-8974-3F557ED6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1E1C27-F6C7-4392-8D57-261C8980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283D-7C1D-4378-83D9-78E44A89B088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0F0797-2D27-4214-8307-98F2D067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5AE039-A22C-4CB3-9A79-B481E1EC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9188-F90D-46E8-A6B2-6268F53873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736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7F7ACD3-BEC7-4C24-951D-5843A3D9E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283D-7C1D-4378-83D9-78E44A89B088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5DE21A9-AFE5-483D-8E27-52A3DB2E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7F2864-A426-48C0-8599-67F52DF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9188-F90D-46E8-A6B2-6268F53873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878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05D9C8-0AB8-4981-BF9E-7CB0C77BE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38C6E-1F12-4410-8035-6A76949AE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89FABD-93F3-473A-A768-20D74E250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9BC9FF-16A0-4EDB-945B-A718B01D0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283D-7C1D-4378-83D9-78E44A89B088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BAE0C8-57D2-4FE7-BEF0-9CCC194FB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9EB175-80D7-4C0F-8DD8-9A1C45CF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9188-F90D-46E8-A6B2-6268F53873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281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3A3FA-D3D5-4F7F-9AEC-46F61FA22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1374CB-247D-4D3D-9E94-CE3EA941D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20ECB6-0787-4B6B-A88D-C40533EF2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FD05E5-34A2-450A-A5E2-17354734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283D-7C1D-4378-83D9-78E44A89B088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BACCCC-9F8C-4B6D-A32D-DBE21B167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A4DCF9-48CC-492D-AF2C-9B7ADC11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9188-F90D-46E8-A6B2-6268F53873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986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F4B119-4BE0-4EC4-90A2-6235C4AA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1D311D-9DB1-4E1E-8AB4-0C57248DA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C04A4F-5215-4B73-AD84-3325C4E1B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1283D-7C1D-4378-83D9-78E44A89B088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1B04DA-F17C-4BED-BB58-569C18E88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884104-76F3-4CA4-8018-7DA047142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9188-F90D-46E8-A6B2-6268F53873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970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7486-D4CB-4DD6-B632-F94CB04FB1EC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8519C-432C-406D-8177-7BAAB016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23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333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F8E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Trebuchet MS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Inmunidad contra tumores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Castillo Molina Cesar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672064" y="5661249"/>
            <a:ext cx="5519936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s-MX" sz="1867" dirty="0">
                <a:solidFill>
                  <a:prstClr val="black"/>
                </a:solidFill>
                <a:latin typeface="Calibri"/>
              </a:rPr>
              <a:t>Grupo: III-14</a:t>
            </a:r>
          </a:p>
          <a:p>
            <a:pPr algn="r" defTabSz="1219170"/>
            <a:r>
              <a:rPr lang="es-MX" sz="1867" dirty="0">
                <a:solidFill>
                  <a:prstClr val="black"/>
                </a:solidFill>
                <a:latin typeface="Calibri"/>
              </a:rPr>
              <a:t>Dra. </a:t>
            </a:r>
            <a:r>
              <a:rPr lang="es-MX" sz="1867" dirty="0" err="1">
                <a:solidFill>
                  <a:prstClr val="black"/>
                </a:solidFill>
                <a:latin typeface="Calibri"/>
              </a:rPr>
              <a:t>Thalia</a:t>
            </a:r>
            <a:r>
              <a:rPr lang="es-MX" sz="1867" dirty="0">
                <a:solidFill>
                  <a:prstClr val="black"/>
                </a:solidFill>
                <a:latin typeface="Calibri"/>
              </a:rPr>
              <a:t> Rangel </a:t>
            </a:r>
            <a:r>
              <a:rPr lang="es-MX" sz="1867" dirty="0" err="1">
                <a:solidFill>
                  <a:prstClr val="black"/>
                </a:solidFill>
                <a:latin typeface="Calibri"/>
              </a:rPr>
              <a:t>Ramirez</a:t>
            </a:r>
            <a:endParaRPr lang="es-MX" sz="1867" dirty="0">
              <a:solidFill>
                <a:prstClr val="black"/>
              </a:solidFill>
              <a:latin typeface="Calibri"/>
            </a:endParaRPr>
          </a:p>
          <a:p>
            <a:pPr algn="r" defTabSz="1219170"/>
            <a:endParaRPr lang="es-MX" sz="1867" dirty="0">
              <a:solidFill>
                <a:prstClr val="black"/>
              </a:solidFill>
              <a:latin typeface="Calibri"/>
            </a:endParaRPr>
          </a:p>
          <a:p>
            <a:pPr algn="r" defTabSz="1219170"/>
            <a:r>
              <a:rPr lang="es-MX" sz="1867" dirty="0">
                <a:solidFill>
                  <a:prstClr val="black"/>
                </a:solidFill>
                <a:latin typeface="Calibri"/>
              </a:rPr>
              <a:t>Culiacán, Sinaloa a 11 de Enero de 2018</a:t>
            </a:r>
          </a:p>
        </p:txBody>
      </p:sp>
    </p:spTree>
    <p:extLst>
      <p:ext uri="{BB962C8B-B14F-4D97-AF65-F5344CB8AC3E}">
        <p14:creationId xmlns:p14="http://schemas.microsoft.com/office/powerpoint/2010/main" val="577775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66664A2-08DF-451A-BD93-86F570D0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MECANISMOS INMUNES CONTRA 	CÉLULAS TUMORES</a:t>
            </a:r>
          </a:p>
        </p:txBody>
      </p:sp>
      <p:sp>
        <p:nvSpPr>
          <p:cNvPr id="7" name="30 CuadroTexto">
            <a:extLst>
              <a:ext uri="{FF2B5EF4-FFF2-40B4-BE49-F238E27FC236}">
                <a16:creationId xmlns:a16="http://schemas.microsoft.com/office/drawing/2014/main" id="{BBD17E49-0731-4F6C-94D1-4356B6E3B557}"/>
              </a:ext>
            </a:extLst>
          </p:cNvPr>
          <p:cNvSpPr txBox="1"/>
          <p:nvPr/>
        </p:nvSpPr>
        <p:spPr>
          <a:xfrm>
            <a:off x="6096000" y="1742789"/>
            <a:ext cx="5280587" cy="5424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 defTabSz="121917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Posibles mecanismos de activación:</a:t>
            </a:r>
          </a:p>
          <a:p>
            <a:pPr algn="just" defTabSz="1219170">
              <a:lnSpc>
                <a:spcPct val="114000"/>
              </a:lnSpc>
            </a:pP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	 -Reconocimiento directo de Ags.</a:t>
            </a:r>
          </a:p>
          <a:p>
            <a:pPr algn="just" defTabSz="1219170">
              <a:lnSpc>
                <a:spcPct val="114000"/>
              </a:lnSpc>
            </a:pP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-Activación de MØs por IFN</a:t>
            </a:r>
            <a:r>
              <a:rPr lang="el-GR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γ</a:t>
            </a:r>
            <a:r>
              <a:rPr lang="es-ES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MX" sz="21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defTabSz="1219170">
              <a:lnSpc>
                <a:spcPct val="114000"/>
              </a:lnSpc>
            </a:pPr>
            <a:endParaRPr lang="es-MX" sz="213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80990" indent="-380990" algn="just" defTabSz="121917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Producción de </a:t>
            </a:r>
            <a:r>
              <a:rPr lang="es-MX" sz="21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TNF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just" defTabSz="1219170">
              <a:lnSpc>
                <a:spcPct val="114000"/>
              </a:lnSpc>
            </a:pP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-Efectos tóxicos directos.</a:t>
            </a:r>
          </a:p>
          <a:p>
            <a:pPr algn="just" defTabSz="1219170">
              <a:lnSpc>
                <a:spcPct val="114000"/>
              </a:lnSpc>
            </a:pP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-Efectos sobre la vasculatura                 	  tumoral.</a:t>
            </a:r>
          </a:p>
          <a:p>
            <a:pPr marL="380990" indent="-380990" algn="just" defTabSz="121917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s-MX" sz="213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80990" indent="-380990" defTabSz="121917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MX" sz="21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TNF y LinfotoxIcina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Caquexia, anorexia.</a:t>
            </a:r>
            <a:endParaRPr lang="es-MX" sz="24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80990" indent="-380990" algn="just" defTabSz="121917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s-MX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defTabSz="1219170">
              <a:lnSpc>
                <a:spcPct val="114000"/>
              </a:lnSpc>
            </a:pPr>
            <a:endParaRPr lang="es-MX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98B5EEF-5559-462F-B81C-24483B9E8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66" y="1124745"/>
            <a:ext cx="5375935" cy="527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4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92A22-50A7-4671-B48E-948472BE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MECANISMOS INMUNES CONTRA CÉLULAS TUMORALES</a:t>
            </a:r>
          </a:p>
        </p:txBody>
      </p:sp>
      <p:sp>
        <p:nvSpPr>
          <p:cNvPr id="4" name="28 CuadroTexto">
            <a:extLst>
              <a:ext uri="{FF2B5EF4-FFF2-40B4-BE49-F238E27FC236}">
                <a16:creationId xmlns:a16="http://schemas.microsoft.com/office/drawing/2014/main" id="{76BC7ABA-8C0B-4788-95B8-5FE7F11E8453}"/>
              </a:ext>
            </a:extLst>
          </p:cNvPr>
          <p:cNvSpPr txBox="1"/>
          <p:nvPr/>
        </p:nvSpPr>
        <p:spPr>
          <a:xfrm rot="16200000">
            <a:off x="-799796" y="2398674"/>
            <a:ext cx="513485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s-MX" sz="3733" b="1" dirty="0">
                <a:ln w="18415" cmpd="sng">
                  <a:noFill/>
                  <a:prstDash val="solid"/>
                </a:ln>
                <a:solidFill>
                  <a:srgbClr val="92278F">
                    <a:lumMod val="50000"/>
                  </a:srgbClr>
                </a:solidFill>
                <a:latin typeface="Segoe UI" pitchFamily="34" charset="0"/>
                <a:cs typeface="Segoe UI" pitchFamily="34" charset="0"/>
              </a:rPr>
              <a:t>Linfocitos </a:t>
            </a:r>
            <a:r>
              <a:rPr lang="el-GR" sz="3733" b="1" dirty="0">
                <a:ln w="18415" cmpd="sng">
                  <a:noFill/>
                  <a:prstDash val="solid"/>
                </a:ln>
                <a:solidFill>
                  <a:srgbClr val="92278F">
                    <a:lumMod val="50000"/>
                  </a:srgbClr>
                </a:solidFill>
                <a:latin typeface="Segoe UI" pitchFamily="34" charset="0"/>
                <a:cs typeface="Segoe UI" pitchFamily="34" charset="0"/>
              </a:rPr>
              <a:t>γδ</a:t>
            </a:r>
            <a:endParaRPr lang="es-ES_tradnl" sz="3733" b="1" dirty="0">
              <a:ln w="18415" cmpd="sng">
                <a:noFill/>
                <a:prstDash val="solid"/>
              </a:ln>
              <a:solidFill>
                <a:srgbClr val="92278F">
                  <a:lumMod val="50000"/>
                </a:srgb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38 CuadroTexto">
            <a:extLst>
              <a:ext uri="{FF2B5EF4-FFF2-40B4-BE49-F238E27FC236}">
                <a16:creationId xmlns:a16="http://schemas.microsoft.com/office/drawing/2014/main" id="{067B3624-1D5B-40F3-AA04-60FD22FABA4A}"/>
              </a:ext>
            </a:extLst>
          </p:cNvPr>
          <p:cNvSpPr txBox="1"/>
          <p:nvPr/>
        </p:nvSpPr>
        <p:spPr>
          <a:xfrm>
            <a:off x="3311691" y="5828029"/>
            <a:ext cx="6383631" cy="420564"/>
          </a:xfrm>
          <a:prstGeom prst="rect">
            <a:avLst/>
          </a:prstGeom>
          <a:ln w="38100">
            <a:solidFill>
              <a:srgbClr val="5D743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/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Administración de IL-12 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Toxicidad hepática</a:t>
            </a:r>
            <a:endParaRPr lang="es-MX" sz="213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3 Marcador de contenido">
            <a:extLst>
              <a:ext uri="{FF2B5EF4-FFF2-40B4-BE49-F238E27FC236}">
                <a16:creationId xmlns:a16="http://schemas.microsoft.com/office/drawing/2014/main" id="{CE145BD5-31AC-488B-9943-1265B627F56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159563" y="1905396"/>
          <a:ext cx="8160907" cy="4261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4220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8 CuadroTexto">
            <a:extLst>
              <a:ext uri="{FF2B5EF4-FFF2-40B4-BE49-F238E27FC236}">
                <a16:creationId xmlns:a16="http://schemas.microsoft.com/office/drawing/2014/main" id="{847E6842-303A-46AA-9965-3109E6593136}"/>
              </a:ext>
            </a:extLst>
          </p:cNvPr>
          <p:cNvSpPr txBox="1"/>
          <p:nvPr/>
        </p:nvSpPr>
        <p:spPr>
          <a:xfrm>
            <a:off x="1837485" y="1508307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s-MX" sz="3200" b="1" dirty="0">
                <a:ln w="18415" cmpd="sng">
                  <a:noFill/>
                  <a:prstDash val="solid"/>
                </a:ln>
                <a:solidFill>
                  <a:srgbClr val="92278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Inmunidad humoral</a:t>
            </a:r>
            <a:endParaRPr lang="es-ES_tradnl" sz="3200" b="1" dirty="0">
              <a:ln w="18415" cmpd="sng">
                <a:noFill/>
                <a:prstDash val="solid"/>
              </a:ln>
              <a:solidFill>
                <a:srgbClr val="92278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30 Imagen" descr="Ac.jpg">
            <a:extLst>
              <a:ext uri="{FF2B5EF4-FFF2-40B4-BE49-F238E27FC236}">
                <a16:creationId xmlns:a16="http://schemas.microsoft.com/office/drawing/2014/main" id="{C68DB255-86DF-4037-A22D-A42F02E2CC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414" y="1604798"/>
            <a:ext cx="3170135" cy="4928721"/>
          </a:xfrm>
          <a:prstGeom prst="rect">
            <a:avLst/>
          </a:prstGeom>
        </p:spPr>
      </p:pic>
      <p:grpSp>
        <p:nvGrpSpPr>
          <p:cNvPr id="7" name="44 Grupo">
            <a:extLst>
              <a:ext uri="{FF2B5EF4-FFF2-40B4-BE49-F238E27FC236}">
                <a16:creationId xmlns:a16="http://schemas.microsoft.com/office/drawing/2014/main" id="{9AF86624-2034-4D6A-905B-3267E74E081C}"/>
              </a:ext>
            </a:extLst>
          </p:cNvPr>
          <p:cNvGrpSpPr/>
          <p:nvPr/>
        </p:nvGrpSpPr>
        <p:grpSpPr>
          <a:xfrm rot="19672101">
            <a:off x="8476628" y="2272028"/>
            <a:ext cx="830161" cy="415532"/>
            <a:chOff x="3136346" y="4857760"/>
            <a:chExt cx="864150" cy="357190"/>
          </a:xfrm>
        </p:grpSpPr>
        <p:sp>
          <p:nvSpPr>
            <p:cNvPr id="8" name="42 Elipse">
              <a:extLst>
                <a:ext uri="{FF2B5EF4-FFF2-40B4-BE49-F238E27FC236}">
                  <a16:creationId xmlns:a16="http://schemas.microsoft.com/office/drawing/2014/main" id="{8A89C27F-D715-4127-8723-A240BF88D807}"/>
                </a:ext>
              </a:extLst>
            </p:cNvPr>
            <p:cNvSpPr/>
            <p:nvPr/>
          </p:nvSpPr>
          <p:spPr>
            <a:xfrm>
              <a:off x="3143240" y="4857760"/>
              <a:ext cx="857256" cy="35719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s-ES_tradnl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43 CuadroTexto">
              <a:extLst>
                <a:ext uri="{FF2B5EF4-FFF2-40B4-BE49-F238E27FC236}">
                  <a16:creationId xmlns:a16="http://schemas.microsoft.com/office/drawing/2014/main" id="{895BE46C-38D4-4A1E-A703-EB12C1433B31}"/>
                </a:ext>
              </a:extLst>
            </p:cNvPr>
            <p:cNvSpPr txBox="1"/>
            <p:nvPr/>
          </p:nvSpPr>
          <p:spPr>
            <a:xfrm>
              <a:off x="3136346" y="4917992"/>
              <a:ext cx="857258" cy="202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s-MX" sz="933" dirty="0">
                  <a:solidFill>
                    <a:prstClr val="black"/>
                  </a:solidFill>
                  <a:latin typeface="Calibri"/>
                </a:rPr>
                <a:t>Ag Tumoral</a:t>
              </a:r>
              <a:endParaRPr lang="es-ES_tradnl" sz="933" dirty="0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DDF104F1-4C4E-4643-8FB4-8C4C8E70B8FB}"/>
              </a:ext>
            </a:extLst>
          </p:cNvPr>
          <p:cNvGraphicFramePr/>
          <p:nvPr>
            <p:extLst/>
          </p:nvPr>
        </p:nvGraphicFramePr>
        <p:xfrm>
          <a:off x="296883" y="2373074"/>
          <a:ext cx="7177376" cy="4784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2F21CD63-2732-4858-85C3-D5F2F9906E12}"/>
              </a:ext>
            </a:extLst>
          </p:cNvPr>
          <p:cNvSpPr/>
          <p:nvPr/>
        </p:nvSpPr>
        <p:spPr>
          <a:xfrm>
            <a:off x="2373649" y="2083087"/>
            <a:ext cx="3217283" cy="1056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s-MX" sz="2667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Producción de Ac</a:t>
            </a:r>
          </a:p>
        </p:txBody>
      </p:sp>
      <p:grpSp>
        <p:nvGrpSpPr>
          <p:cNvPr id="18" name="44 Grupo">
            <a:extLst>
              <a:ext uri="{FF2B5EF4-FFF2-40B4-BE49-F238E27FC236}">
                <a16:creationId xmlns:a16="http://schemas.microsoft.com/office/drawing/2014/main" id="{D9DAC77D-D5B4-41AB-9FA5-65DFC2DCDCDD}"/>
              </a:ext>
            </a:extLst>
          </p:cNvPr>
          <p:cNvGrpSpPr/>
          <p:nvPr/>
        </p:nvGrpSpPr>
        <p:grpSpPr>
          <a:xfrm rot="19672101">
            <a:off x="9200283" y="2340008"/>
            <a:ext cx="830161" cy="415532"/>
            <a:chOff x="3136346" y="4857760"/>
            <a:chExt cx="864150" cy="357190"/>
          </a:xfrm>
        </p:grpSpPr>
        <p:sp>
          <p:nvSpPr>
            <p:cNvPr id="19" name="42 Elipse">
              <a:extLst>
                <a:ext uri="{FF2B5EF4-FFF2-40B4-BE49-F238E27FC236}">
                  <a16:creationId xmlns:a16="http://schemas.microsoft.com/office/drawing/2014/main" id="{6120E333-C422-4EC0-8EF2-CCA0C06255CF}"/>
                </a:ext>
              </a:extLst>
            </p:cNvPr>
            <p:cNvSpPr/>
            <p:nvPr/>
          </p:nvSpPr>
          <p:spPr>
            <a:xfrm>
              <a:off x="3143240" y="4857760"/>
              <a:ext cx="857256" cy="35719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s-ES_tradnl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43 CuadroTexto">
              <a:extLst>
                <a:ext uri="{FF2B5EF4-FFF2-40B4-BE49-F238E27FC236}">
                  <a16:creationId xmlns:a16="http://schemas.microsoft.com/office/drawing/2014/main" id="{E8DD4B88-C36F-4A60-B7DE-846E7725FA54}"/>
                </a:ext>
              </a:extLst>
            </p:cNvPr>
            <p:cNvSpPr txBox="1"/>
            <p:nvPr/>
          </p:nvSpPr>
          <p:spPr>
            <a:xfrm>
              <a:off x="3136346" y="4917992"/>
              <a:ext cx="857258" cy="202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s-MX" sz="933" dirty="0">
                  <a:solidFill>
                    <a:prstClr val="black"/>
                  </a:solidFill>
                  <a:latin typeface="Calibri"/>
                </a:rPr>
                <a:t>Ag Tumoral</a:t>
              </a:r>
              <a:endParaRPr lang="es-ES_tradnl" sz="933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1" name="44 Grupo">
            <a:extLst>
              <a:ext uri="{FF2B5EF4-FFF2-40B4-BE49-F238E27FC236}">
                <a16:creationId xmlns:a16="http://schemas.microsoft.com/office/drawing/2014/main" id="{7513758C-8271-45B6-AEB4-AB851A250BDD}"/>
              </a:ext>
            </a:extLst>
          </p:cNvPr>
          <p:cNvGrpSpPr/>
          <p:nvPr/>
        </p:nvGrpSpPr>
        <p:grpSpPr>
          <a:xfrm rot="19672101">
            <a:off x="10045159" y="2321828"/>
            <a:ext cx="830161" cy="415532"/>
            <a:chOff x="3136346" y="4857760"/>
            <a:chExt cx="864150" cy="357190"/>
          </a:xfrm>
        </p:grpSpPr>
        <p:sp>
          <p:nvSpPr>
            <p:cNvPr id="22" name="42 Elipse">
              <a:extLst>
                <a:ext uri="{FF2B5EF4-FFF2-40B4-BE49-F238E27FC236}">
                  <a16:creationId xmlns:a16="http://schemas.microsoft.com/office/drawing/2014/main" id="{4023FE0F-9BBE-43A6-95DD-5519A9F6EEFA}"/>
                </a:ext>
              </a:extLst>
            </p:cNvPr>
            <p:cNvSpPr/>
            <p:nvPr/>
          </p:nvSpPr>
          <p:spPr>
            <a:xfrm>
              <a:off x="3143240" y="4857760"/>
              <a:ext cx="857256" cy="35719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s-ES_tradnl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43 CuadroTexto">
              <a:extLst>
                <a:ext uri="{FF2B5EF4-FFF2-40B4-BE49-F238E27FC236}">
                  <a16:creationId xmlns:a16="http://schemas.microsoft.com/office/drawing/2014/main" id="{04DD8DF7-C03E-4359-B6A0-095A87C96E30}"/>
                </a:ext>
              </a:extLst>
            </p:cNvPr>
            <p:cNvSpPr txBox="1"/>
            <p:nvPr/>
          </p:nvSpPr>
          <p:spPr>
            <a:xfrm>
              <a:off x="3136346" y="4917992"/>
              <a:ext cx="857258" cy="202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s-MX" sz="933" dirty="0">
                  <a:solidFill>
                    <a:prstClr val="black"/>
                  </a:solidFill>
                  <a:latin typeface="Calibri"/>
                </a:rPr>
                <a:t>Ag Tumoral</a:t>
              </a:r>
              <a:endParaRPr lang="es-ES_tradnl" sz="933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Título 1">
            <a:extLst>
              <a:ext uri="{FF2B5EF4-FFF2-40B4-BE49-F238E27FC236}">
                <a16:creationId xmlns:a16="http://schemas.microsoft.com/office/drawing/2014/main" id="{52C9D96D-C2A4-4BE2-AC81-A38BA15A3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s-MX" dirty="0"/>
              <a:t>MECANISMOS INMUNES CONTRA CÉLULAS TUMORALES</a:t>
            </a:r>
          </a:p>
        </p:txBody>
      </p:sp>
    </p:spTree>
    <p:extLst>
      <p:ext uri="{BB962C8B-B14F-4D97-AF65-F5344CB8AC3E}">
        <p14:creationId xmlns:p14="http://schemas.microsoft.com/office/powerpoint/2010/main" val="1466055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8 Diagrama">
            <a:extLst>
              <a:ext uri="{FF2B5EF4-FFF2-40B4-BE49-F238E27FC236}">
                <a16:creationId xmlns:a16="http://schemas.microsoft.com/office/drawing/2014/main" id="{F0CEAD84-F1DD-4AF5-A3AD-14167041326A}"/>
              </a:ext>
            </a:extLst>
          </p:cNvPr>
          <p:cNvGraphicFramePr/>
          <p:nvPr>
            <p:extLst/>
          </p:nvPr>
        </p:nvGraphicFramePr>
        <p:xfrm>
          <a:off x="815414" y="1412777"/>
          <a:ext cx="10561173" cy="5325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01E1BBFA-62F7-4113-BCA5-83DD90832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s-MX" dirty="0"/>
              <a:t>MECANISMOS TUMORALES DE EVASIÓN</a:t>
            </a:r>
          </a:p>
        </p:txBody>
      </p:sp>
    </p:spTree>
    <p:extLst>
      <p:ext uri="{BB962C8B-B14F-4D97-AF65-F5344CB8AC3E}">
        <p14:creationId xmlns:p14="http://schemas.microsoft.com/office/powerpoint/2010/main" val="1921528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s-ES_tradnl" dirty="0"/>
              <a:t>MECANISMOS DE METÁSTASIS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4E209D1-EB1A-47AB-AD6A-F27FDDCD0C5D}"/>
              </a:ext>
            </a:extLst>
          </p:cNvPr>
          <p:cNvGraphicFramePr/>
          <p:nvPr>
            <p:extLst/>
          </p:nvPr>
        </p:nvGraphicFramePr>
        <p:xfrm>
          <a:off x="-1104799" y="1028734"/>
          <a:ext cx="7968884" cy="531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927B793-44DF-4ACA-8649-C4C38DFEEA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7969" y="1528226"/>
            <a:ext cx="6117809" cy="38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7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9 CuadroTexto">
            <a:extLst>
              <a:ext uri="{FF2B5EF4-FFF2-40B4-BE49-F238E27FC236}">
                <a16:creationId xmlns:a16="http://schemas.microsoft.com/office/drawing/2014/main" id="{1A53D80F-FE19-43F2-B331-C3B604291AE1}"/>
              </a:ext>
            </a:extLst>
          </p:cNvPr>
          <p:cNvSpPr txBox="1"/>
          <p:nvPr/>
        </p:nvSpPr>
        <p:spPr>
          <a:xfrm>
            <a:off x="414144" y="1395903"/>
            <a:ext cx="9217024" cy="2431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665EB8">
                  <a:lumMod val="50000"/>
                </a:srgbClr>
              </a:buClr>
            </a:pPr>
            <a:r>
              <a:rPr lang="es-MX" sz="2133" b="1" dirty="0">
                <a:solidFill>
                  <a:srgbClr val="665EB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Fortalecimiento de la inmunidad</a:t>
            </a:r>
            <a:r>
              <a:rPr lang="es-MX" sz="2133" dirty="0">
                <a:solidFill>
                  <a:srgbClr val="665EB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609585" lvl="1" defTabSz="1219170">
              <a:buClr>
                <a:srgbClr val="665EB8">
                  <a:lumMod val="50000"/>
                </a:srgbClr>
              </a:buClr>
              <a:buFont typeface="Arial" pitchFamily="34" charset="0"/>
              <a:buChar char="•"/>
            </a:pP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Activación </a:t>
            </a:r>
            <a:r>
              <a:rPr lang="es-MX" sz="2133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vitro 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linfocitos</a:t>
            </a:r>
          </a:p>
          <a:p>
            <a:pPr marL="609585" lvl="1" defTabSz="1219170">
              <a:buClr>
                <a:srgbClr val="665EB8">
                  <a:lumMod val="50000"/>
                </a:srgbClr>
              </a:buClr>
              <a:buFont typeface="Arial" pitchFamily="34" charset="0"/>
              <a:buChar char="•"/>
            </a:pP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Activación selectiva de </a:t>
            </a:r>
            <a:r>
              <a:rPr lang="es-MX" sz="21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LTctx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L</a:t>
            </a:r>
            <a:r>
              <a:rPr lang="el-GR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γδ</a:t>
            </a:r>
            <a:endParaRPr lang="es-MX" sz="213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609585" lvl="1" defTabSz="1219170">
              <a:buClr>
                <a:srgbClr val="665EB8">
                  <a:lumMod val="50000"/>
                </a:srgbClr>
              </a:buClr>
              <a:buFont typeface="Arial" pitchFamily="34" charset="0"/>
              <a:buChar char="•"/>
            </a:pP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Vacunas (sólo vacuna contra el Cáncer CU ha resultado útil)</a:t>
            </a:r>
          </a:p>
          <a:p>
            <a:pPr marL="609585" lvl="1" defTabSz="1219170">
              <a:buClr>
                <a:srgbClr val="665EB8">
                  <a:lumMod val="50000"/>
                </a:srgbClr>
              </a:buClr>
              <a:buFont typeface="Arial" pitchFamily="34" charset="0"/>
              <a:buChar char="•"/>
            </a:pP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Empleo de </a:t>
            </a:r>
            <a:r>
              <a:rPr lang="es-MX" sz="21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citoquinas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(IL-1, IL-2, IL-12, IFN</a:t>
            </a:r>
            <a:r>
              <a:rPr lang="el-GR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γ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G-CSF, GM-CSF)</a:t>
            </a:r>
          </a:p>
          <a:p>
            <a:pPr marL="609585" lvl="1" defTabSz="1219170">
              <a:buClr>
                <a:srgbClr val="665EB8">
                  <a:lumMod val="50000"/>
                </a:srgbClr>
              </a:buClr>
              <a:buFont typeface="Arial" pitchFamily="34" charset="0"/>
              <a:buChar char="•"/>
            </a:pP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Anticuerpos monoclonales </a:t>
            </a:r>
          </a:p>
          <a:p>
            <a:pPr marL="609585" lvl="1" defTabSz="1219170">
              <a:buClr>
                <a:srgbClr val="665EB8">
                  <a:lumMod val="50000"/>
                </a:srgbClr>
              </a:buClr>
              <a:buFont typeface="Arial" pitchFamily="34" charset="0"/>
              <a:buChar char="•"/>
            </a:pPr>
            <a:endParaRPr lang="es-MX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30 CuadroTexto">
            <a:extLst>
              <a:ext uri="{FF2B5EF4-FFF2-40B4-BE49-F238E27FC236}">
                <a16:creationId xmlns:a16="http://schemas.microsoft.com/office/drawing/2014/main" id="{CA24A2D3-6D8A-48D1-870D-0D133F318937}"/>
              </a:ext>
            </a:extLst>
          </p:cNvPr>
          <p:cNvSpPr txBox="1"/>
          <p:nvPr/>
        </p:nvSpPr>
        <p:spPr>
          <a:xfrm>
            <a:off x="431371" y="3535851"/>
            <a:ext cx="9217024" cy="111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s-MX" sz="2133" b="1" dirty="0">
                <a:solidFill>
                  <a:srgbClr val="665EB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Control de la </a:t>
            </a:r>
            <a:r>
              <a:rPr lang="es-MX" sz="2133" b="1" dirty="0" err="1">
                <a:solidFill>
                  <a:srgbClr val="665EB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angiogénesis</a:t>
            </a:r>
            <a:r>
              <a:rPr lang="es-MX" sz="2133" b="1" dirty="0">
                <a:solidFill>
                  <a:srgbClr val="665EB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y del estroma celular:</a:t>
            </a:r>
          </a:p>
          <a:p>
            <a:pPr marL="609585" lvl="1" defTabSz="1219170">
              <a:buClr>
                <a:srgbClr val="665EB8">
                  <a:lumMod val="50000"/>
                </a:srgbClr>
              </a:buClr>
              <a:buFont typeface="Arial" pitchFamily="34" charset="0"/>
              <a:buChar char="•"/>
            </a:pP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1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AcMc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1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antiangiogénicos</a:t>
            </a:r>
            <a:endParaRPr lang="es-MX" sz="213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609585" lvl="1" defTabSz="1219170">
              <a:buFont typeface="Arial" pitchFamily="34" charset="0"/>
              <a:buChar char="•"/>
            </a:pPr>
            <a:endParaRPr lang="es-MX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32 CuadroTexto">
            <a:extLst>
              <a:ext uri="{FF2B5EF4-FFF2-40B4-BE49-F238E27FC236}">
                <a16:creationId xmlns:a16="http://schemas.microsoft.com/office/drawing/2014/main" id="{CA143E93-A8E2-49A8-9D28-4915C780BD02}"/>
              </a:ext>
            </a:extLst>
          </p:cNvPr>
          <p:cNvSpPr txBox="1"/>
          <p:nvPr/>
        </p:nvSpPr>
        <p:spPr>
          <a:xfrm>
            <a:off x="431371" y="4389107"/>
            <a:ext cx="9217024" cy="210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665EB8">
                  <a:lumMod val="50000"/>
                </a:srgbClr>
              </a:buClr>
            </a:pPr>
            <a:r>
              <a:rPr lang="es-MX" sz="2133" b="1" dirty="0">
                <a:solidFill>
                  <a:srgbClr val="665EB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Terapia génica</a:t>
            </a:r>
            <a:r>
              <a:rPr lang="es-MX" sz="2133" dirty="0">
                <a:solidFill>
                  <a:srgbClr val="665EB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609585" lvl="1" defTabSz="1219170">
              <a:buClr>
                <a:srgbClr val="665EB8">
                  <a:lumMod val="50000"/>
                </a:srgbClr>
              </a:buClr>
              <a:buFont typeface="Arial" pitchFamily="34" charset="0"/>
              <a:buChar char="•"/>
            </a:pP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Trasplante del gen TP53</a:t>
            </a:r>
          </a:p>
          <a:p>
            <a:pPr marL="609585" lvl="1" defTabSz="1219170">
              <a:buClr>
                <a:srgbClr val="665EB8">
                  <a:lumMod val="50000"/>
                </a:srgbClr>
              </a:buClr>
              <a:buFont typeface="Arial" pitchFamily="34" charset="0"/>
              <a:buChar char="•"/>
            </a:pP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Trasplante de célula madre</a:t>
            </a:r>
          </a:p>
          <a:p>
            <a:pPr marL="609585" lvl="1" defTabSz="1219170">
              <a:buClr>
                <a:srgbClr val="665EB8">
                  <a:lumMod val="50000"/>
                </a:srgbClr>
              </a:buClr>
              <a:buFont typeface="Arial" pitchFamily="34" charset="0"/>
              <a:buChar char="•"/>
            </a:pP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Inducción de apoptosis</a:t>
            </a:r>
          </a:p>
          <a:p>
            <a:pPr marL="609585" lvl="1" defTabSz="1219170">
              <a:buClr>
                <a:srgbClr val="665EB8">
                  <a:lumMod val="50000"/>
                </a:srgbClr>
              </a:buClr>
              <a:buFont typeface="Arial" pitchFamily="34" charset="0"/>
              <a:buChar char="•"/>
            </a:pP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Terapia de diferenciación</a:t>
            </a:r>
          </a:p>
          <a:p>
            <a:pPr marL="609585" lvl="1" defTabSz="1219170">
              <a:buClr>
                <a:srgbClr val="665EB8">
                  <a:lumMod val="50000"/>
                </a:srgbClr>
              </a:buClr>
              <a:buFont typeface="Arial" pitchFamily="34" charset="0"/>
              <a:buChar char="•"/>
            </a:pPr>
            <a:endParaRPr lang="es-MX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3D5023F-5FE6-4362-8366-D7E9AD6D7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435" y="252903"/>
            <a:ext cx="10972800" cy="1143000"/>
          </a:xfrm>
        </p:spPr>
        <p:txBody>
          <a:bodyPr/>
          <a:lstStyle/>
          <a:p>
            <a:r>
              <a:rPr lang="es-MX" dirty="0"/>
              <a:t>INMUNOTERAPIA CONTRA EL CÁNCER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10ACAAC-68CB-4A5F-B5A6-EED2E01CF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970" y="3220075"/>
            <a:ext cx="4473887" cy="2982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559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A8498-9887-44A2-8B1B-B56ED1DC8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BIBLIOGRAFIA</a:t>
            </a:r>
          </a:p>
        </p:txBody>
      </p:sp>
      <p:sp>
        <p:nvSpPr>
          <p:cNvPr id="4" name="26 CuadroTexto">
            <a:extLst>
              <a:ext uri="{FF2B5EF4-FFF2-40B4-BE49-F238E27FC236}">
                <a16:creationId xmlns:a16="http://schemas.microsoft.com/office/drawing/2014/main" id="{06628270-E8B5-43B8-8A8F-54266ABB89B9}"/>
              </a:ext>
            </a:extLst>
          </p:cNvPr>
          <p:cNvSpPr txBox="1"/>
          <p:nvPr/>
        </p:nvSpPr>
        <p:spPr>
          <a:xfrm>
            <a:off x="952534" y="1316765"/>
            <a:ext cx="102869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1219170">
              <a:buFont typeface="Arial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Ludwig Cancer Research [Internet] Brussels: The Association; 2016 [actualizado 1 de dic 2017; citado 15 dic 2017] Disponible en: </a:t>
            </a:r>
            <a:r>
              <a:rPr lang="es-ES_tradnl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http://www.ludwigcancerresearch.org/location/brussels-branch/pierre-van-der-bruggen-lab.</a:t>
            </a:r>
          </a:p>
          <a:p>
            <a:pPr marL="228594" indent="-228594" defTabSz="1219170">
              <a:buFont typeface="Arial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ConkWest [Internet] Del Mar, CA: The Association [cited 2013 Nov 06] [one screen] Disponible en: </a:t>
            </a:r>
            <a:r>
              <a:rPr lang="es-ES_tradnl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s-ES_tradnl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www.conkwest.com</a:t>
            </a:r>
            <a:r>
              <a:rPr lang="es-ES_tradnl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/natural-</a:t>
            </a:r>
            <a:r>
              <a:rPr lang="es-ES_tradnl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killer</a:t>
            </a:r>
            <a:r>
              <a:rPr lang="es-ES_tradnl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-</a:t>
            </a:r>
            <a:r>
              <a:rPr lang="es-ES_tradnl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cells</a:t>
            </a:r>
            <a:endParaRPr lang="es-MX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228594" indent="-228594" defTabSz="1219170">
              <a:buFont typeface="Arial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National Cancer Institute [Internet] USA: The Association [actualizado 01 jun 2011; citado 4 nov 2013. Disponible en: </a:t>
            </a:r>
            <a:r>
              <a:rPr lang="es-ES_tradnl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s-ES_tradnl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www.cancer.gov</a:t>
            </a:r>
            <a:r>
              <a:rPr lang="es-ES_tradnl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s-ES_tradnl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aboutnci</a:t>
            </a:r>
            <a:r>
              <a:rPr lang="es-ES_tradnl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s-ES_tradnl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r>
              <a:rPr lang="es-ES_tradnl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/150-years-advances/page3</a:t>
            </a:r>
            <a:endParaRPr lang="es-MX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228594" indent="-228594" defTabSz="1219170">
              <a:buFont typeface="Arial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Organización Panamericana de la Salud [Internet] Washington DC, USA: The Association [actualizado 31 oct 2013; citado 06 nov 2013] Disponible en: </a:t>
            </a:r>
            <a:r>
              <a:rPr lang="es-ES_tradnl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http://www.paho.org/hq./</a:t>
            </a:r>
            <a:r>
              <a:rPr lang="es-ES_tradnl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index.php?option</a:t>
            </a:r>
            <a:r>
              <a:rPr lang="es-ES_tradnl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=</a:t>
            </a:r>
            <a:r>
              <a:rPr lang="es-ES_tradnl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com_content&amp;view</a:t>
            </a:r>
            <a:r>
              <a:rPr lang="es-ES_tradnl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=</a:t>
            </a:r>
            <a:r>
              <a:rPr lang="es-ES_tradnl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article&amp;id</a:t>
            </a:r>
            <a:r>
              <a:rPr lang="es-ES_tradnl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=9010%3Acancer-in-the-americas-country-profiles-2013&amp;catid=1872%3Anmh-cancer-content&amp;Itemid=40084&amp;lang=es</a:t>
            </a:r>
          </a:p>
          <a:p>
            <a:pPr marL="228594" indent="-228594" defTabSz="1219170">
              <a:buFont typeface="Arial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Rojas WM, Anaya CJ, Aristizabal BB, Cano RL, Gómez OL, Gómez OL, Lopera HD. Inmunología de Rojas. 16ª ed. Colombia: Corporación para Investigaciones Biológicas; 2012. </a:t>
            </a:r>
          </a:p>
          <a:p>
            <a:pPr marL="228594" indent="-228594" defTabSz="1219170">
              <a:buFont typeface="Arial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Restifo NP.  A “Big Data” View of the Tumor “Immunome”. </a:t>
            </a:r>
            <a:r>
              <a:rPr lang="es-ES_tradnl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Clin</a:t>
            </a:r>
            <a:r>
              <a:rPr lang="es-ES_tradnl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Appl</a:t>
            </a:r>
            <a:r>
              <a:rPr lang="es-ES_tradnl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Immunol</a:t>
            </a:r>
            <a:r>
              <a:rPr lang="es-ES_tradnl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Rev. Oct 2013;39:631-632.</a:t>
            </a:r>
            <a:r>
              <a:rPr lang="es-MX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228594" indent="-228594" defTabSz="1219170">
              <a:buFont typeface="Arial" charset="0"/>
              <a:buChar char="•"/>
            </a:pPr>
            <a:r>
              <a:rPr lang="es-MX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Vigneron</a:t>
            </a:r>
            <a:r>
              <a:rPr lang="es-MX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N, </a:t>
            </a:r>
            <a:r>
              <a:rPr lang="es-MX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Stroobant</a:t>
            </a:r>
            <a:r>
              <a:rPr lang="es-MX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B, Van den </a:t>
            </a:r>
            <a:r>
              <a:rPr lang="es-MX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Eynde</a:t>
            </a:r>
            <a:r>
              <a:rPr lang="es-MX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VJ, van </a:t>
            </a:r>
            <a:r>
              <a:rPr lang="es-MX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der</a:t>
            </a:r>
            <a:r>
              <a:rPr lang="es-MX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MX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Bruggen</a:t>
            </a:r>
            <a:r>
              <a:rPr lang="es-MX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P. </a:t>
            </a:r>
            <a:r>
              <a:rPr lang="es-MX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Database</a:t>
            </a:r>
            <a:r>
              <a:rPr lang="es-MX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of T </a:t>
            </a:r>
            <a:r>
              <a:rPr lang="es-MX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cell-defined</a:t>
            </a:r>
            <a:r>
              <a:rPr lang="es-MX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MX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human</a:t>
            </a:r>
            <a:r>
              <a:rPr lang="es-MX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tumor </a:t>
            </a:r>
            <a:r>
              <a:rPr lang="es-MX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antigens</a:t>
            </a:r>
            <a:r>
              <a:rPr lang="es-MX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MX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MX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2013 </a:t>
            </a:r>
            <a:r>
              <a:rPr lang="es-MX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update</a:t>
            </a:r>
            <a:r>
              <a:rPr lang="es-MX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s-MX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Cancer</a:t>
            </a:r>
            <a:r>
              <a:rPr lang="es-MX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MX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Immunity</a:t>
            </a:r>
            <a:r>
              <a:rPr lang="es-MX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s-MX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July</a:t>
            </a:r>
            <a:r>
              <a:rPr lang="es-MX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2013;13:15.</a:t>
            </a:r>
          </a:p>
          <a:p>
            <a:pPr marL="380990" indent="-380990" defTabSz="1219170">
              <a:buFont typeface="Arial" charset="0"/>
              <a:buChar char="•"/>
            </a:pPr>
            <a:endParaRPr lang="es-MX" sz="24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9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DEFINICIÓN</a:t>
            </a:r>
          </a:p>
        </p:txBody>
      </p:sp>
      <p:sp>
        <p:nvSpPr>
          <p:cNvPr id="4" name="16 CuadroTexto">
            <a:extLst>
              <a:ext uri="{FF2B5EF4-FFF2-40B4-BE49-F238E27FC236}">
                <a16:creationId xmlns:a16="http://schemas.microsoft.com/office/drawing/2014/main" id="{A6C09B25-500D-403C-BAA4-CD06DC7EF486}"/>
              </a:ext>
            </a:extLst>
          </p:cNvPr>
          <p:cNvSpPr txBox="1"/>
          <p:nvPr/>
        </p:nvSpPr>
        <p:spPr>
          <a:xfrm>
            <a:off x="1391477" y="1028733"/>
            <a:ext cx="9810819" cy="286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s-MX" sz="3200" b="1" dirty="0">
                <a:ln w="18415" cmpd="sng">
                  <a:noFill/>
                  <a:prstDash val="solid"/>
                </a:ln>
                <a:solidFill>
                  <a:srgbClr val="772A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Tumores</a:t>
            </a:r>
            <a:r>
              <a:rPr lang="es-MX" sz="3200" b="1" dirty="0">
                <a:ln w="18415" cmpd="sng">
                  <a:noFill/>
                  <a:prstDash val="solid"/>
                </a:ln>
                <a:solidFill>
                  <a:srgbClr val="92278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s-MX" sz="2400" b="1" dirty="0">
                <a:solidFill>
                  <a:srgbClr val="92278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sz="29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Son masas complejas que contienen no sólo células neoplásicas, sino también células de estroma, neoformaciones vasculares y una gama de células inmunes.</a:t>
            </a:r>
            <a:endParaRPr lang="es-ES_tradnl" sz="293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7 CuadroTexto">
            <a:extLst>
              <a:ext uri="{FF2B5EF4-FFF2-40B4-BE49-F238E27FC236}">
                <a16:creationId xmlns:a16="http://schemas.microsoft.com/office/drawing/2014/main" id="{004C2EAD-7E41-4D5D-9B23-D5FD1562790B}"/>
              </a:ext>
            </a:extLst>
          </p:cNvPr>
          <p:cNvSpPr txBox="1"/>
          <p:nvPr/>
        </p:nvSpPr>
        <p:spPr>
          <a:xfrm>
            <a:off x="1391477" y="3813043"/>
            <a:ext cx="9810819" cy="2185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s-MX" sz="3200" b="1" dirty="0">
                <a:ln w="18415" cmpd="sng">
                  <a:noFill/>
                  <a:prstDash val="solid"/>
                </a:ln>
                <a:solidFill>
                  <a:srgbClr val="772A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Respuesta inmune</a:t>
            </a:r>
            <a:r>
              <a:rPr lang="es-MX" sz="3200" dirty="0">
                <a:ln w="18415" cmpd="sng">
                  <a:noFill/>
                  <a:prstDash val="solid"/>
                </a:ln>
                <a:solidFill>
                  <a:srgbClr val="632E6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MX" sz="29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 la acción conjunta de células y moléculas que nos defienden de las agresiones por agentes con carácter de extraños.</a:t>
            </a:r>
            <a:endParaRPr lang="es-ES_tradnl" sz="293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9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ANTECEDENTES HISTÓRICOS</a:t>
            </a:r>
          </a:p>
        </p:txBody>
      </p:sp>
      <p:pic>
        <p:nvPicPr>
          <p:cNvPr id="6" name="33 Imagen" descr="virchow.jpg">
            <a:extLst>
              <a:ext uri="{FF2B5EF4-FFF2-40B4-BE49-F238E27FC236}">
                <a16:creationId xmlns:a16="http://schemas.microsoft.com/office/drawing/2014/main" id="{3B40FC6F-6A08-4D1C-82CF-8551E50324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2019" y="1335306"/>
            <a:ext cx="1477859" cy="2031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37 CuadroTexto">
            <a:extLst>
              <a:ext uri="{FF2B5EF4-FFF2-40B4-BE49-F238E27FC236}">
                <a16:creationId xmlns:a16="http://schemas.microsoft.com/office/drawing/2014/main" id="{4CABEC77-56A3-4EF9-AB06-BB468B4D4BEF}"/>
              </a:ext>
            </a:extLst>
          </p:cNvPr>
          <p:cNvSpPr txBox="1"/>
          <p:nvPr/>
        </p:nvSpPr>
        <p:spPr>
          <a:xfrm>
            <a:off x="342200" y="3815054"/>
            <a:ext cx="2724163" cy="214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s-MX" sz="2667" dirty="0">
                <a:solidFill>
                  <a:srgbClr val="45A5E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Rudolf Virchow </a:t>
            </a:r>
          </a:p>
          <a:p>
            <a:pPr algn="ctr" defTabSz="1219170"/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Identifica leucocitos en tejido canceroso, haciendo la primera conexión entre inflamación y cáncer.</a:t>
            </a:r>
            <a:endParaRPr lang="es-ES_tradnl" sz="213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38 CuadroTexto">
            <a:extLst>
              <a:ext uri="{FF2B5EF4-FFF2-40B4-BE49-F238E27FC236}">
                <a16:creationId xmlns:a16="http://schemas.microsoft.com/office/drawing/2014/main" id="{BD033A41-1F10-4110-B4BD-CA49AEA6D963}"/>
              </a:ext>
            </a:extLst>
          </p:cNvPr>
          <p:cNvSpPr txBox="1"/>
          <p:nvPr/>
        </p:nvSpPr>
        <p:spPr>
          <a:xfrm rot="16200000">
            <a:off x="296441" y="1932678"/>
            <a:ext cx="140602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s-MX" sz="4267" b="1" dirty="0">
                <a:ln w="18000">
                  <a:solidFill>
                    <a:srgbClr val="755DD9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92278F">
                    <a:lumMod val="75000"/>
                  </a:srgbClr>
                </a:solidFill>
                <a:latin typeface="Calibri"/>
              </a:rPr>
              <a:t>1863</a:t>
            </a:r>
            <a:endParaRPr lang="es-ES_tradnl" sz="4267" b="1" dirty="0">
              <a:ln w="18000">
                <a:solidFill>
                  <a:srgbClr val="755DD9">
                    <a:lumMod val="75000"/>
                  </a:srgbClr>
                </a:solidFill>
                <a:prstDash val="solid"/>
                <a:miter lim="800000"/>
              </a:ln>
              <a:solidFill>
                <a:srgbClr val="92278F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9" name="48 Imagen" descr="boveri.jpg">
            <a:extLst>
              <a:ext uri="{FF2B5EF4-FFF2-40B4-BE49-F238E27FC236}">
                <a16:creationId xmlns:a16="http://schemas.microsoft.com/office/drawing/2014/main" id="{1BBE2FF9-DCF9-4151-9318-B2FF44DDD5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9037" y="1334443"/>
            <a:ext cx="1522103" cy="2021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49 CuadroTexto">
            <a:extLst>
              <a:ext uri="{FF2B5EF4-FFF2-40B4-BE49-F238E27FC236}">
                <a16:creationId xmlns:a16="http://schemas.microsoft.com/office/drawing/2014/main" id="{B6013213-67D5-4C10-87C0-23D85B4EF847}"/>
              </a:ext>
            </a:extLst>
          </p:cNvPr>
          <p:cNvSpPr txBox="1"/>
          <p:nvPr/>
        </p:nvSpPr>
        <p:spPr>
          <a:xfrm>
            <a:off x="3242280" y="3873368"/>
            <a:ext cx="2724163" cy="251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s-MX" sz="2667" dirty="0" err="1">
                <a:solidFill>
                  <a:srgbClr val="45A5E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Theodor</a:t>
            </a:r>
            <a:r>
              <a:rPr lang="es-MX" sz="2667" dirty="0">
                <a:solidFill>
                  <a:srgbClr val="45A5E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667" dirty="0" err="1">
                <a:solidFill>
                  <a:srgbClr val="45A5E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Boveri</a:t>
            </a:r>
            <a:endParaRPr lang="es-MX" sz="2667" dirty="0">
              <a:solidFill>
                <a:srgbClr val="45A5E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 defTabSz="1219170"/>
            <a:r>
              <a:rPr lang="es-MX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Propone que los tumores provienen de células que han sufrido alteraciones cromosómicas, mismas que causan división descontrolada.</a:t>
            </a:r>
            <a:endParaRPr lang="es-ES_tradnl" sz="1867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50 CuadroTexto">
            <a:extLst>
              <a:ext uri="{FF2B5EF4-FFF2-40B4-BE49-F238E27FC236}">
                <a16:creationId xmlns:a16="http://schemas.microsoft.com/office/drawing/2014/main" id="{A0AF1A16-2121-4BB5-81C9-EC934EB32973}"/>
              </a:ext>
            </a:extLst>
          </p:cNvPr>
          <p:cNvSpPr txBox="1"/>
          <p:nvPr/>
        </p:nvSpPr>
        <p:spPr>
          <a:xfrm rot="16200000">
            <a:off x="2891791" y="1715282"/>
            <a:ext cx="158177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s-MX" sz="4267" b="1" dirty="0">
                <a:ln w="18000">
                  <a:solidFill>
                    <a:srgbClr val="755DD9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92278F">
                    <a:lumMod val="75000"/>
                  </a:srgbClr>
                </a:solidFill>
                <a:latin typeface="Calibri"/>
              </a:rPr>
              <a:t>1902</a:t>
            </a:r>
            <a:endParaRPr lang="es-ES_tradnl" sz="4267" b="1" dirty="0">
              <a:ln w="18000">
                <a:solidFill>
                  <a:srgbClr val="755DD9">
                    <a:lumMod val="75000"/>
                  </a:srgbClr>
                </a:solidFill>
                <a:prstDash val="solid"/>
                <a:miter lim="800000"/>
              </a:ln>
              <a:solidFill>
                <a:srgbClr val="92278F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12" name="51 Imagen" descr="ehlrich.jpg">
            <a:extLst>
              <a:ext uri="{FF2B5EF4-FFF2-40B4-BE49-F238E27FC236}">
                <a16:creationId xmlns:a16="http://schemas.microsoft.com/office/drawing/2014/main" id="{8B66D99A-0CED-4FC7-B641-8555B72BF0A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6054" y="1252248"/>
            <a:ext cx="1581772" cy="217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52 CuadroTexto">
            <a:extLst>
              <a:ext uri="{FF2B5EF4-FFF2-40B4-BE49-F238E27FC236}">
                <a16:creationId xmlns:a16="http://schemas.microsoft.com/office/drawing/2014/main" id="{FF680AEA-8BED-451F-8BD5-877C98E5B6E1}"/>
              </a:ext>
            </a:extLst>
          </p:cNvPr>
          <p:cNvSpPr txBox="1"/>
          <p:nvPr/>
        </p:nvSpPr>
        <p:spPr>
          <a:xfrm rot="16200000">
            <a:off x="5474555" y="1718430"/>
            <a:ext cx="158177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s-MX" sz="4267" b="1" dirty="0">
                <a:ln w="18000">
                  <a:solidFill>
                    <a:srgbClr val="755DD9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92278F">
                    <a:lumMod val="75000"/>
                  </a:srgbClr>
                </a:solidFill>
                <a:latin typeface="Calibri"/>
              </a:rPr>
              <a:t>1909</a:t>
            </a:r>
            <a:endParaRPr lang="es-ES_tradnl" sz="4267" b="1" dirty="0">
              <a:ln w="18000">
                <a:solidFill>
                  <a:srgbClr val="755DD9">
                    <a:lumMod val="75000"/>
                  </a:srgbClr>
                </a:solidFill>
                <a:prstDash val="solid"/>
                <a:miter lim="800000"/>
              </a:ln>
              <a:solidFill>
                <a:srgbClr val="92278F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4" name="53 CuadroTexto">
            <a:extLst>
              <a:ext uri="{FF2B5EF4-FFF2-40B4-BE49-F238E27FC236}">
                <a16:creationId xmlns:a16="http://schemas.microsoft.com/office/drawing/2014/main" id="{7807D155-F1B4-4657-9C89-10624C603F66}"/>
              </a:ext>
            </a:extLst>
          </p:cNvPr>
          <p:cNvSpPr txBox="1"/>
          <p:nvPr/>
        </p:nvSpPr>
        <p:spPr>
          <a:xfrm rot="16200000">
            <a:off x="8338623" y="1711113"/>
            <a:ext cx="158177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s-MX" sz="4267" b="1" dirty="0">
                <a:ln w="18000">
                  <a:solidFill>
                    <a:srgbClr val="755DD9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92278F">
                    <a:lumMod val="75000"/>
                  </a:srgbClr>
                </a:solidFill>
                <a:latin typeface="Calibri"/>
              </a:rPr>
              <a:t>1957</a:t>
            </a:r>
            <a:endParaRPr lang="es-ES_tradnl" sz="4267" b="1" dirty="0">
              <a:ln w="18000">
                <a:solidFill>
                  <a:srgbClr val="755DD9">
                    <a:lumMod val="75000"/>
                  </a:srgbClr>
                </a:solidFill>
                <a:prstDash val="solid"/>
                <a:miter lim="800000"/>
              </a:ln>
              <a:solidFill>
                <a:srgbClr val="92278F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5" name="54 CuadroTexto">
            <a:extLst>
              <a:ext uri="{FF2B5EF4-FFF2-40B4-BE49-F238E27FC236}">
                <a16:creationId xmlns:a16="http://schemas.microsoft.com/office/drawing/2014/main" id="{818C3A91-2DE3-4A25-9329-55119723C319}"/>
              </a:ext>
            </a:extLst>
          </p:cNvPr>
          <p:cNvSpPr txBox="1"/>
          <p:nvPr/>
        </p:nvSpPr>
        <p:spPr>
          <a:xfrm>
            <a:off x="6294862" y="3911065"/>
            <a:ext cx="2196905" cy="214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s-MX" sz="2667" dirty="0">
                <a:solidFill>
                  <a:srgbClr val="45A5E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Paul </a:t>
            </a:r>
            <a:r>
              <a:rPr lang="es-MX" sz="2667" dirty="0" err="1">
                <a:solidFill>
                  <a:srgbClr val="45A5E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Ehlrich</a:t>
            </a:r>
            <a:endParaRPr lang="es-MX" sz="2667" dirty="0">
              <a:solidFill>
                <a:srgbClr val="45A5E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 defTabSz="1219170"/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Propone que el sistema inmune suprime la formación de tumores.</a:t>
            </a:r>
          </a:p>
        </p:txBody>
      </p:sp>
      <p:pic>
        <p:nvPicPr>
          <p:cNvPr id="16" name="55 Imagen" descr="burnet.jpg">
            <a:extLst>
              <a:ext uri="{FF2B5EF4-FFF2-40B4-BE49-F238E27FC236}">
                <a16:creationId xmlns:a16="http://schemas.microsoft.com/office/drawing/2014/main" id="{AF3F32CF-255E-4B58-A3F8-B0545C6D529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03294" y="1318402"/>
            <a:ext cx="1521833" cy="2132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56 CuadroTexto">
            <a:extLst>
              <a:ext uri="{FF2B5EF4-FFF2-40B4-BE49-F238E27FC236}">
                <a16:creationId xmlns:a16="http://schemas.microsoft.com/office/drawing/2014/main" id="{C275C1B5-6DF5-4D1C-B057-E25DFE0EBCA4}"/>
              </a:ext>
            </a:extLst>
          </p:cNvPr>
          <p:cNvSpPr txBox="1"/>
          <p:nvPr/>
        </p:nvSpPr>
        <p:spPr>
          <a:xfrm>
            <a:off x="8766819" y="3822443"/>
            <a:ext cx="2636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s-MX" sz="2667" dirty="0">
                <a:solidFill>
                  <a:srgbClr val="45A5E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Sir Frank </a:t>
            </a:r>
            <a:r>
              <a:rPr lang="es-MX" sz="2667" dirty="0" err="1">
                <a:solidFill>
                  <a:srgbClr val="45A5E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Macfarlane</a:t>
            </a:r>
            <a:r>
              <a:rPr lang="es-MX" sz="2667" dirty="0">
                <a:solidFill>
                  <a:srgbClr val="45A5E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667" dirty="0" err="1">
                <a:solidFill>
                  <a:srgbClr val="45A5E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Burnet</a:t>
            </a:r>
            <a:endParaRPr lang="es-MX" sz="2667" dirty="0">
              <a:solidFill>
                <a:srgbClr val="45A5E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 defTabSz="1219170"/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“Teoría de la vigilancia inmunológica”</a:t>
            </a:r>
          </a:p>
        </p:txBody>
      </p:sp>
      <p:pic>
        <p:nvPicPr>
          <p:cNvPr id="18" name="Picture 2" descr="http://www.banderas-e-himnos.com/media/flags/flagge-polen.gif">
            <a:extLst>
              <a:ext uri="{FF2B5EF4-FFF2-40B4-BE49-F238E27FC236}">
                <a16:creationId xmlns:a16="http://schemas.microsoft.com/office/drawing/2014/main" id="{4E0FBF16-45A7-4AE4-84F0-F7A7AECF7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661" y="3120808"/>
            <a:ext cx="829431" cy="51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flagpedia.net/data/flags/ultra/de.png">
            <a:extLst>
              <a:ext uri="{FF2B5EF4-FFF2-40B4-BE49-F238E27FC236}">
                <a16:creationId xmlns:a16="http://schemas.microsoft.com/office/drawing/2014/main" id="{463F152B-E2D8-4C80-A898-BE9BCC9C6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438" y="3135529"/>
            <a:ext cx="838389" cy="50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flagpedia.net/data/flags/ultra/de.png">
            <a:extLst>
              <a:ext uri="{FF2B5EF4-FFF2-40B4-BE49-F238E27FC236}">
                <a16:creationId xmlns:a16="http://schemas.microsoft.com/office/drawing/2014/main" id="{E942E2F2-3DC9-4016-95AB-C54EAF227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38" y="3125498"/>
            <a:ext cx="838389" cy="50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flagpedia.net/data/flags/ultra/au.png">
            <a:extLst>
              <a:ext uri="{FF2B5EF4-FFF2-40B4-BE49-F238E27FC236}">
                <a16:creationId xmlns:a16="http://schemas.microsoft.com/office/drawing/2014/main" id="{F39A882F-7007-4742-A15E-20B9335A0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006" y="3134751"/>
            <a:ext cx="987557" cy="49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76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EPIDEMIOLOGÍA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6350496" cy="4525963"/>
          </a:xfrm>
        </p:spPr>
        <p:txBody>
          <a:bodyPr>
            <a:normAutofit fontScale="85000" lnSpcReduction="10000"/>
          </a:bodyPr>
          <a:lstStyle/>
          <a:p>
            <a:r>
              <a:rPr lang="es-ES_tradnl" dirty="0"/>
              <a:t>2da. Causa de muerte a nivel mundial.</a:t>
            </a:r>
          </a:p>
          <a:p>
            <a:r>
              <a:rPr lang="es-ES_tradnl" dirty="0"/>
              <a:t>La tasa de mortalidad en 2015 fue 7.6 millones de muertes.</a:t>
            </a:r>
          </a:p>
          <a:p>
            <a:r>
              <a:rPr lang="es-ES_tradnl" dirty="0"/>
              <a:t>Siendo el Cáncer de pulmón, recto-colon y mama los más frecuentes.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AE3AF6-19CB-4A48-ADFB-501442CC2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88" r="24916"/>
          <a:stretch/>
        </p:blipFill>
        <p:spPr>
          <a:xfrm>
            <a:off x="7248128" y="1220756"/>
            <a:ext cx="4584875" cy="503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2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C94DF2A-E6D3-421D-9C9B-8E711BA2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04" y="0"/>
            <a:ext cx="10972800" cy="1143000"/>
          </a:xfrm>
        </p:spPr>
        <p:txBody>
          <a:bodyPr/>
          <a:lstStyle/>
          <a:p>
            <a:r>
              <a:rPr lang="es-MX" dirty="0"/>
              <a:t>ETIOLOGÍA</a:t>
            </a:r>
          </a:p>
        </p:txBody>
      </p:sp>
      <p:graphicFrame>
        <p:nvGraphicFramePr>
          <p:cNvPr id="6" name="28 Diagrama">
            <a:extLst>
              <a:ext uri="{FF2B5EF4-FFF2-40B4-BE49-F238E27FC236}">
                <a16:creationId xmlns:a16="http://schemas.microsoft.com/office/drawing/2014/main" id="{120C9CF4-EF8C-4B1E-A5A9-9505A1F24174}"/>
              </a:ext>
            </a:extLst>
          </p:cNvPr>
          <p:cNvGraphicFramePr/>
          <p:nvPr>
            <p:extLst/>
          </p:nvPr>
        </p:nvGraphicFramePr>
        <p:xfrm>
          <a:off x="1487488" y="836713"/>
          <a:ext cx="8624371" cy="5578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591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9403" y="68627"/>
            <a:ext cx="10972800" cy="1143000"/>
          </a:xfrm>
        </p:spPr>
        <p:txBody>
          <a:bodyPr/>
          <a:lstStyle/>
          <a:p>
            <a:r>
              <a:rPr lang="es-ES_tradnl" dirty="0"/>
              <a:t>INMUNOPATOLOGÍA</a:t>
            </a:r>
          </a:p>
        </p:txBody>
      </p:sp>
      <p:sp>
        <p:nvSpPr>
          <p:cNvPr id="4" name="29 CuadroTexto">
            <a:extLst>
              <a:ext uri="{FF2B5EF4-FFF2-40B4-BE49-F238E27FC236}">
                <a16:creationId xmlns:a16="http://schemas.microsoft.com/office/drawing/2014/main" id="{8671AE00-B032-4C52-BF49-2FB5F407B1DE}"/>
              </a:ext>
            </a:extLst>
          </p:cNvPr>
          <p:cNvSpPr txBox="1"/>
          <p:nvPr/>
        </p:nvSpPr>
        <p:spPr>
          <a:xfrm>
            <a:off x="3983766" y="898641"/>
            <a:ext cx="5088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s-MX" sz="3200" b="1" dirty="0">
                <a:ln w="18000">
                  <a:noFill/>
                  <a:prstDash val="solid"/>
                  <a:miter lim="800000"/>
                </a:ln>
                <a:solidFill>
                  <a:srgbClr val="92278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Antígenos tumorales</a:t>
            </a:r>
            <a:endParaRPr lang="es-ES_tradnl" sz="3200" b="1" dirty="0">
              <a:ln w="18000">
                <a:noFill/>
                <a:prstDash val="solid"/>
                <a:miter lim="800000"/>
              </a:ln>
              <a:solidFill>
                <a:srgbClr val="92278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30 CuadroTexto">
            <a:extLst>
              <a:ext uri="{FF2B5EF4-FFF2-40B4-BE49-F238E27FC236}">
                <a16:creationId xmlns:a16="http://schemas.microsoft.com/office/drawing/2014/main" id="{D022557C-3968-4116-9A67-F3A0565D5295}"/>
              </a:ext>
            </a:extLst>
          </p:cNvPr>
          <p:cNvSpPr txBox="1"/>
          <p:nvPr/>
        </p:nvSpPr>
        <p:spPr>
          <a:xfrm>
            <a:off x="1247462" y="1508787"/>
            <a:ext cx="9697077" cy="495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14000"/>
              </a:lnSpc>
            </a:pPr>
            <a:r>
              <a:rPr lang="es-MX" sz="2133" dirty="0">
                <a:solidFill>
                  <a:srgbClr val="35249C"/>
                </a:solidFill>
                <a:latin typeface="Arial" pitchFamily="34" charset="0"/>
                <a:cs typeface="Arial" pitchFamily="34" charset="0"/>
              </a:rPr>
              <a:t>Antígenos embrionarios</a:t>
            </a:r>
          </a:p>
          <a:p>
            <a:pPr defTabSz="1219170">
              <a:lnSpc>
                <a:spcPct val="114000"/>
              </a:lnSpc>
              <a:buFont typeface="Arial" pitchFamily="34" charset="0"/>
              <a:buChar char="•"/>
            </a:pPr>
            <a:r>
              <a:rPr lang="es-MX" sz="2133" dirty="0">
                <a:solidFill>
                  <a:srgbClr val="35249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 ejemplo: Ag carcinomaembrionario (Cáncer de colon)</a:t>
            </a:r>
          </a:p>
          <a:p>
            <a:pPr defTabSz="1219170">
              <a:lnSpc>
                <a:spcPct val="114000"/>
              </a:lnSpc>
              <a:buFont typeface="Arial" pitchFamily="34" charset="0"/>
              <a:buChar char="•"/>
            </a:pPr>
            <a:r>
              <a:rPr lang="es-MX" sz="2133" dirty="0">
                <a:solidFill>
                  <a:srgbClr val="35249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Pueden desprenderse de la membrana y entrar en circulación; por lo tanto, es posible dosificarlos en el suero de los pacientes.</a:t>
            </a:r>
          </a:p>
          <a:p>
            <a:pPr defTabSz="1219170">
              <a:lnSpc>
                <a:spcPct val="114000"/>
              </a:lnSpc>
              <a:buFont typeface="Arial" pitchFamily="34" charset="0"/>
              <a:buChar char="•"/>
            </a:pPr>
            <a:endParaRPr lang="es-MX" sz="2133" dirty="0">
              <a:solidFill>
                <a:srgbClr val="45A5E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defTabSz="1219170">
              <a:lnSpc>
                <a:spcPct val="114000"/>
              </a:lnSpc>
            </a:pPr>
            <a:r>
              <a:rPr lang="es-MX" sz="2133" dirty="0">
                <a:solidFill>
                  <a:srgbClr val="35249C"/>
                </a:solidFill>
                <a:latin typeface="Arial" pitchFamily="34" charset="0"/>
                <a:cs typeface="Arial" pitchFamily="34" charset="0"/>
              </a:rPr>
              <a:t>Moléculas HLA</a:t>
            </a:r>
          </a:p>
          <a:p>
            <a:pPr defTabSz="1219170">
              <a:lnSpc>
                <a:spcPct val="114000"/>
              </a:lnSpc>
              <a:buFont typeface="Arial" pitchFamily="34" charset="0"/>
              <a:buChar char="•"/>
            </a:pPr>
            <a:r>
              <a:rPr lang="es-MX" sz="2133" dirty="0">
                <a:solidFill>
                  <a:srgbClr val="35249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Algunos tumores toman algunos antígenos de </a:t>
            </a:r>
            <a:r>
              <a:rPr lang="es-MX" sz="21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histocompatibilidad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del hospedero y los incorporan a la membrana de sus células, evitando así la acción de las NK.</a:t>
            </a:r>
          </a:p>
          <a:p>
            <a:pPr defTabSz="1219170">
              <a:lnSpc>
                <a:spcPct val="114000"/>
              </a:lnSpc>
              <a:buFont typeface="Arial" pitchFamily="34" charset="0"/>
              <a:buChar char="•"/>
            </a:pPr>
            <a:endParaRPr lang="es-MX" sz="2133" dirty="0">
              <a:solidFill>
                <a:srgbClr val="45A5E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defTabSz="1219170">
              <a:lnSpc>
                <a:spcPct val="114000"/>
              </a:lnSpc>
            </a:pPr>
            <a:r>
              <a:rPr lang="es-MX" sz="2133" dirty="0">
                <a:solidFill>
                  <a:srgbClr val="35249C"/>
                </a:solidFill>
                <a:latin typeface="Arial" pitchFamily="34" charset="0"/>
                <a:cs typeface="Arial" pitchFamily="34" charset="0"/>
              </a:rPr>
              <a:t>Antígenos virales</a:t>
            </a:r>
          </a:p>
          <a:p>
            <a:pPr defTabSz="1219170">
              <a:lnSpc>
                <a:spcPct val="114000"/>
              </a:lnSpc>
              <a:buFont typeface="Arial" pitchFamily="34" charset="0"/>
              <a:buChar char="•"/>
            </a:pPr>
            <a:r>
              <a:rPr lang="es-MX" sz="2133" dirty="0">
                <a:solidFill>
                  <a:srgbClr val="35249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membrana de las células tumorales originadas por infecciones virales es colonizada por Ag propios del virus responsable.</a:t>
            </a:r>
            <a:endParaRPr lang="es-MX" sz="2133" dirty="0">
              <a:solidFill>
                <a:srgbClr val="45A5E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31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8 CuadroTexto">
            <a:extLst>
              <a:ext uri="{FF2B5EF4-FFF2-40B4-BE49-F238E27FC236}">
                <a16:creationId xmlns:a16="http://schemas.microsoft.com/office/drawing/2014/main" id="{4B681D1A-62F0-40E5-A2AA-721441FFF63E}"/>
              </a:ext>
            </a:extLst>
          </p:cNvPr>
          <p:cNvSpPr txBox="1"/>
          <p:nvPr/>
        </p:nvSpPr>
        <p:spPr>
          <a:xfrm>
            <a:off x="1292796" y="153397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s-MX" sz="3200" dirty="0">
                <a:ln w="18415" cmpd="sng">
                  <a:noFill/>
                  <a:prstDash val="solid"/>
                </a:ln>
                <a:solidFill>
                  <a:srgbClr val="92278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Células Natural </a:t>
            </a:r>
            <a:r>
              <a:rPr lang="es-MX" sz="3200" dirty="0" err="1">
                <a:ln w="18415" cmpd="sng">
                  <a:noFill/>
                  <a:prstDash val="solid"/>
                </a:ln>
                <a:solidFill>
                  <a:srgbClr val="92278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Killer</a:t>
            </a:r>
            <a:endParaRPr lang="es-ES_tradnl" sz="3200" dirty="0">
              <a:ln w="18415" cmpd="sng">
                <a:noFill/>
                <a:prstDash val="solid"/>
              </a:ln>
              <a:solidFill>
                <a:srgbClr val="92278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29 Imagen" descr="NK1.png">
            <a:extLst>
              <a:ext uri="{FF2B5EF4-FFF2-40B4-BE49-F238E27FC236}">
                <a16:creationId xmlns:a16="http://schemas.microsoft.com/office/drawing/2014/main" id="{149413F2-0869-4545-BCDC-602292F227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4331" y="2654391"/>
            <a:ext cx="2400267" cy="3198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30 CuadroTexto">
            <a:extLst>
              <a:ext uri="{FF2B5EF4-FFF2-40B4-BE49-F238E27FC236}">
                <a16:creationId xmlns:a16="http://schemas.microsoft.com/office/drawing/2014/main" id="{7CA37C3F-AAA5-42A6-BE80-52ACD270708B}"/>
              </a:ext>
            </a:extLst>
          </p:cNvPr>
          <p:cNvSpPr txBox="1"/>
          <p:nvPr/>
        </p:nvSpPr>
        <p:spPr>
          <a:xfrm>
            <a:off x="5473193" y="1546395"/>
            <a:ext cx="6286544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Primera línea de defensa contra el cáncer</a:t>
            </a:r>
          </a:p>
          <a:p>
            <a:pPr defTabSz="1219170"/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Atacan sin previa estimulación antigénica y en ausencia de Ac</a:t>
            </a:r>
            <a:endParaRPr lang="es-ES_tradnl" sz="213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31 Imagen" descr="NK2.png">
            <a:extLst>
              <a:ext uri="{FF2B5EF4-FFF2-40B4-BE49-F238E27FC236}">
                <a16:creationId xmlns:a16="http://schemas.microsoft.com/office/drawing/2014/main" id="{620B9CFB-BEA8-4F49-902D-EE0D39263B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2497" y="2649158"/>
            <a:ext cx="2400267" cy="3198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32 Imagen" descr="NK3.png">
            <a:extLst>
              <a:ext uri="{FF2B5EF4-FFF2-40B4-BE49-F238E27FC236}">
                <a16:creationId xmlns:a16="http://schemas.microsoft.com/office/drawing/2014/main" id="{F08EB431-0E38-4442-BE06-525ED718665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88290" y="2521201"/>
            <a:ext cx="2496277" cy="3326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33 CuadroTexto">
            <a:extLst>
              <a:ext uri="{FF2B5EF4-FFF2-40B4-BE49-F238E27FC236}">
                <a16:creationId xmlns:a16="http://schemas.microsoft.com/office/drawing/2014/main" id="{61EEF14B-D5DD-4CFD-969F-159811BAE174}"/>
              </a:ext>
            </a:extLst>
          </p:cNvPr>
          <p:cNvSpPr txBox="1"/>
          <p:nvPr/>
        </p:nvSpPr>
        <p:spPr>
          <a:xfrm>
            <a:off x="1227575" y="5948519"/>
            <a:ext cx="333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s-MX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NK localizando, uniendo y atacando una célula tumoral</a:t>
            </a:r>
            <a:endParaRPr lang="es-ES_tradnl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34 CuadroTexto">
            <a:extLst>
              <a:ext uri="{FF2B5EF4-FFF2-40B4-BE49-F238E27FC236}">
                <a16:creationId xmlns:a16="http://schemas.microsoft.com/office/drawing/2014/main" id="{E129E657-0ECA-40B7-A053-390FE4F3B3CD}"/>
              </a:ext>
            </a:extLst>
          </p:cNvPr>
          <p:cNvSpPr txBox="1"/>
          <p:nvPr/>
        </p:nvSpPr>
        <p:spPr>
          <a:xfrm>
            <a:off x="4751850" y="5948519"/>
            <a:ext cx="3333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s-MX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NK uniéndose a células tumorales</a:t>
            </a:r>
            <a:endParaRPr lang="es-ES_tradnl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35 CuadroTexto">
            <a:extLst>
              <a:ext uri="{FF2B5EF4-FFF2-40B4-BE49-F238E27FC236}">
                <a16:creationId xmlns:a16="http://schemas.microsoft.com/office/drawing/2014/main" id="{7CCCF459-9F8A-4BB1-97BD-7FF79BAF2953}"/>
              </a:ext>
            </a:extLst>
          </p:cNvPr>
          <p:cNvSpPr txBox="1"/>
          <p:nvPr/>
        </p:nvSpPr>
        <p:spPr>
          <a:xfrm>
            <a:off x="8276124" y="5853269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s-MX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Matriz estructural remanente de la célula tumoral tras la acción de NK</a:t>
            </a:r>
            <a:endParaRPr lang="es-ES_tradnl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3BBCCA5-99E6-4AC3-8D58-DE65D39D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32" y="164637"/>
            <a:ext cx="10972800" cy="1143000"/>
          </a:xfrm>
        </p:spPr>
        <p:txBody>
          <a:bodyPr/>
          <a:lstStyle/>
          <a:p>
            <a:r>
              <a:rPr lang="es-ES_tradnl" dirty="0"/>
              <a:t>MECANISMOS INMUNES CONTRA CÉLULAS TUMORALES</a:t>
            </a:r>
          </a:p>
        </p:txBody>
      </p:sp>
    </p:spTree>
    <p:extLst>
      <p:ext uri="{BB962C8B-B14F-4D97-AF65-F5344CB8AC3E}">
        <p14:creationId xmlns:p14="http://schemas.microsoft.com/office/powerpoint/2010/main" val="164878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AD5FEC6-1C8B-441A-A4AA-84737CD9C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3" y="260648"/>
            <a:ext cx="10972800" cy="1143000"/>
          </a:xfrm>
        </p:spPr>
        <p:txBody>
          <a:bodyPr/>
          <a:lstStyle/>
          <a:p>
            <a:r>
              <a:rPr lang="es-ES_tradnl" dirty="0"/>
              <a:t>MECANISMOS INMUNES CONTRA CÉLULAS TUMORALES</a:t>
            </a:r>
          </a:p>
        </p:txBody>
      </p:sp>
      <p:pic>
        <p:nvPicPr>
          <p:cNvPr id="7" name="3 Imagen" descr="Diagrama.png">
            <a:extLst>
              <a:ext uri="{FF2B5EF4-FFF2-40B4-BE49-F238E27FC236}">
                <a16:creationId xmlns:a16="http://schemas.microsoft.com/office/drawing/2014/main" id="{C0F772EA-2F6F-4455-AC8F-D077D941183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531" y="1604797"/>
            <a:ext cx="8281931" cy="470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2">
            <a:extLst>
              <a:ext uri="{FF2B5EF4-FFF2-40B4-BE49-F238E27FC236}">
                <a16:creationId xmlns:a16="http://schemas.microsoft.com/office/drawing/2014/main" id="{046B6B2C-5EBE-4EA6-89A3-8DE2F8BE826B}"/>
              </a:ext>
            </a:extLst>
          </p:cNvPr>
          <p:cNvGrpSpPr/>
          <p:nvPr/>
        </p:nvGrpSpPr>
        <p:grpSpPr>
          <a:xfrm>
            <a:off x="911424" y="1220755"/>
            <a:ext cx="3683709" cy="5366891"/>
            <a:chOff x="711193" y="1413375"/>
            <a:chExt cx="3416839" cy="4970346"/>
          </a:xfrm>
        </p:grpSpPr>
        <p:pic>
          <p:nvPicPr>
            <p:cNvPr id="7" name="5 Imagen" descr="LThb.jpg">
              <a:extLst>
                <a:ext uri="{FF2B5EF4-FFF2-40B4-BE49-F238E27FC236}">
                  <a16:creationId xmlns:a16="http://schemas.microsoft.com/office/drawing/2014/main" id="{8552EFD6-7AB9-4B1D-B187-4E47AA600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5616" y="1413375"/>
              <a:ext cx="3012416" cy="4892999"/>
            </a:xfrm>
            <a:prstGeom prst="rect">
              <a:avLst/>
            </a:prstGeom>
          </p:spPr>
        </p:pic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FD3A9B3A-5283-4DC2-B096-EAFA17391495}"/>
                </a:ext>
              </a:extLst>
            </p:cNvPr>
            <p:cNvSpPr/>
            <p:nvPr/>
          </p:nvSpPr>
          <p:spPr>
            <a:xfrm>
              <a:off x="776367" y="3194365"/>
              <a:ext cx="1545337" cy="1417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s-MX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58632091-E68E-4F9B-96EF-3628F2F6C97A}"/>
                </a:ext>
              </a:extLst>
            </p:cNvPr>
            <p:cNvSpPr/>
            <p:nvPr/>
          </p:nvSpPr>
          <p:spPr>
            <a:xfrm>
              <a:off x="798502" y="2850608"/>
              <a:ext cx="714275" cy="687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s-MX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8512D72C-B31B-4A47-9F52-E89D00EF51F7}"/>
                </a:ext>
              </a:extLst>
            </p:cNvPr>
            <p:cNvSpPr/>
            <p:nvPr/>
          </p:nvSpPr>
          <p:spPr>
            <a:xfrm>
              <a:off x="759421" y="4433542"/>
              <a:ext cx="906929" cy="6155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s-MX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C65FE86-9370-4BAB-A10C-F9B0B1ECEE28}"/>
                </a:ext>
              </a:extLst>
            </p:cNvPr>
            <p:cNvSpPr/>
            <p:nvPr/>
          </p:nvSpPr>
          <p:spPr>
            <a:xfrm>
              <a:off x="823611" y="5342443"/>
              <a:ext cx="584010" cy="3749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s-MX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62637CD3-BB77-489A-A49D-C709EBD9F6F6}"/>
                </a:ext>
              </a:extLst>
            </p:cNvPr>
            <p:cNvSpPr/>
            <p:nvPr/>
          </p:nvSpPr>
          <p:spPr>
            <a:xfrm>
              <a:off x="900475" y="6047205"/>
              <a:ext cx="584010" cy="3365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s-MX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595385F1-75DA-4311-BFAD-45A2E785D71D}"/>
                </a:ext>
              </a:extLst>
            </p:cNvPr>
            <p:cNvSpPr/>
            <p:nvPr/>
          </p:nvSpPr>
          <p:spPr>
            <a:xfrm>
              <a:off x="711193" y="5889825"/>
              <a:ext cx="773292" cy="416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s-MX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" name="29 CuadroTexto">
            <a:extLst>
              <a:ext uri="{FF2B5EF4-FFF2-40B4-BE49-F238E27FC236}">
                <a16:creationId xmlns:a16="http://schemas.microsoft.com/office/drawing/2014/main" id="{6A88F938-0399-4D90-8114-E232FC2ED1AC}"/>
              </a:ext>
            </a:extLst>
          </p:cNvPr>
          <p:cNvSpPr txBox="1"/>
          <p:nvPr/>
        </p:nvSpPr>
        <p:spPr>
          <a:xfrm>
            <a:off x="43251" y="1345375"/>
            <a:ext cx="294200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s-MX" sz="2667" dirty="0">
                <a:ln w="18415" cmpd="sng">
                  <a:solidFill>
                    <a:srgbClr val="755DD9">
                      <a:lumMod val="75000"/>
                    </a:srgbClr>
                  </a:solidFill>
                  <a:prstDash val="solid"/>
                </a:ln>
                <a:solidFill>
                  <a:srgbClr val="92278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Citotoxicidad por LT</a:t>
            </a:r>
            <a:r>
              <a:rPr lang="es-MX" sz="2667" baseline="-25000" dirty="0">
                <a:ln w="18415" cmpd="sng">
                  <a:solidFill>
                    <a:srgbClr val="755DD9">
                      <a:lumMod val="75000"/>
                    </a:srgbClr>
                  </a:solidFill>
                  <a:prstDash val="solid"/>
                </a:ln>
                <a:solidFill>
                  <a:srgbClr val="92278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CD8</a:t>
            </a:r>
            <a:endParaRPr lang="es-ES_tradnl" sz="2667" baseline="-25000" dirty="0">
              <a:ln w="18415" cmpd="sng">
                <a:solidFill>
                  <a:srgbClr val="755DD9">
                    <a:lumMod val="75000"/>
                  </a:srgbClr>
                </a:solidFill>
                <a:prstDash val="solid"/>
              </a:ln>
              <a:solidFill>
                <a:srgbClr val="92278F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25 Imagen" descr="LTctx.jpg">
            <a:extLst>
              <a:ext uri="{FF2B5EF4-FFF2-40B4-BE49-F238E27FC236}">
                <a16:creationId xmlns:a16="http://schemas.microsoft.com/office/drawing/2014/main" id="{42A50381-9EC1-4E35-A112-35CEF1A944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2350" y="1298834"/>
            <a:ext cx="4771583" cy="498153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536DD4B-6140-4344-A679-84457BD5D8F6}"/>
              </a:ext>
            </a:extLst>
          </p:cNvPr>
          <p:cNvSpPr txBox="1"/>
          <p:nvPr/>
        </p:nvSpPr>
        <p:spPr>
          <a:xfrm>
            <a:off x="2985251" y="1430218"/>
            <a:ext cx="614876" cy="318100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219170"/>
            <a:r>
              <a:rPr lang="es-MX" sz="1467" dirty="0">
                <a:solidFill>
                  <a:prstClr val="black"/>
                </a:solidFill>
                <a:latin typeface="Calibri"/>
              </a:rPr>
              <a:t>APC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438052D0-F6AA-41BC-A985-520E4BFE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796"/>
            <a:ext cx="10972800" cy="1143000"/>
          </a:xfrm>
        </p:spPr>
        <p:txBody>
          <a:bodyPr/>
          <a:lstStyle/>
          <a:p>
            <a:r>
              <a:rPr lang="es-ES_tradnl" dirty="0"/>
              <a:t>MECANISMOS INMUNES CONTRA CÉLULAS TUMORALES</a:t>
            </a:r>
          </a:p>
        </p:txBody>
      </p:sp>
    </p:spTree>
    <p:extLst>
      <p:ext uri="{BB962C8B-B14F-4D97-AF65-F5344CB8AC3E}">
        <p14:creationId xmlns:p14="http://schemas.microsoft.com/office/powerpoint/2010/main" val="913824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979</Words>
  <Application>Microsoft Office PowerPoint</Application>
  <PresentationFormat>Panorámica</PresentationFormat>
  <Paragraphs>138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Corbel</vt:lpstr>
      <vt:lpstr>Segoe UI</vt:lpstr>
      <vt:lpstr>Trebuchet MS</vt:lpstr>
      <vt:lpstr>Wingdings</vt:lpstr>
      <vt:lpstr>Tema de Office</vt:lpstr>
      <vt:lpstr>1_Tema de Office</vt:lpstr>
      <vt:lpstr>Inmunidad contra tumores</vt:lpstr>
      <vt:lpstr>DEFINICIÓN</vt:lpstr>
      <vt:lpstr>ANTECEDENTES HISTÓRICOS</vt:lpstr>
      <vt:lpstr>EPIDEMIOLOGÍA</vt:lpstr>
      <vt:lpstr>ETIOLOGÍA</vt:lpstr>
      <vt:lpstr>INMUNOPATOLOGÍA</vt:lpstr>
      <vt:lpstr>MECANISMOS INMUNES CONTRA CÉLULAS TUMORALES</vt:lpstr>
      <vt:lpstr>MECANISMOS INMUNES CONTRA CÉLULAS TUMORALES</vt:lpstr>
      <vt:lpstr>MECANISMOS INMUNES CONTRA CÉLULAS TUMORALES</vt:lpstr>
      <vt:lpstr>MECANISMOS INMUNES CONTRA  CÉLULAS TUMORES</vt:lpstr>
      <vt:lpstr>MECANISMOS INMUNES CONTRA CÉLULAS TUMORALES</vt:lpstr>
      <vt:lpstr>MECANISMOS INMUNES CONTRA CÉLULAS TUMORALES</vt:lpstr>
      <vt:lpstr>MECANISMOS TUMORALES DE EVASIÓN</vt:lpstr>
      <vt:lpstr>MECANISMOS DE METÁSTASIS</vt:lpstr>
      <vt:lpstr>INMUNOTERAPIA CONTRA EL CÁNCER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Inmunidad contra tumores</dc:title>
  <dc:creator>maritza barajas</dc:creator>
  <cp:lastModifiedBy>maritza barajas</cp:lastModifiedBy>
  <cp:revision>1</cp:revision>
  <dcterms:created xsi:type="dcterms:W3CDTF">2018-01-08T22:39:33Z</dcterms:created>
  <dcterms:modified xsi:type="dcterms:W3CDTF">2018-01-08T22:39:56Z</dcterms:modified>
</cp:coreProperties>
</file>