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02524-5ADE-42C9-8900-37D02EF1094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CE856EA-8529-4DAA-9573-83E2C4B96D1C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Infiltración de células inflamatorias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739B11-4836-4FCF-A5AB-FBE78909F9CF}" type="parTrans" cxnId="{973415BD-D57D-4104-940F-9652A1C32C9A}">
      <dgm:prSet/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9DBB08-4A20-4B84-9B73-AF46CD635C11}" type="sibTrans" cxnId="{973415BD-D57D-4104-940F-9652A1C32C9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804B59-D1FC-4177-84AF-57C70A3F8C64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Vasculitis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495229-3BB8-4D67-8C2D-A44668636D2B}" type="parTrans" cxnId="{0F7F6B25-CD90-4B89-93AE-11F51778FEB6}">
      <dgm:prSet/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344B83-18C8-4ECE-8D88-2622D20C8D4B}" type="sibTrans" cxnId="{0F7F6B25-CD90-4B89-93AE-11F51778FEB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2DA853-108C-490E-A637-738EBE72A983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 de granulomas  </a:t>
          </a:r>
        </a:p>
      </dgm:t>
    </dgm:pt>
    <dgm:pt modelId="{B4E31169-10CB-4E22-98A8-F850FDEE8505}" type="sibTrans" cxnId="{2DBFD627-5F45-427F-A467-BD57DD06961D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DD67CC-745C-4C28-AEE3-1B397060B485}" type="parTrans" cxnId="{2DBFD627-5F45-427F-A467-BD57DD06961D}">
      <dgm:prSet/>
      <dgm:spPr/>
      <dgm:t>
        <a:bodyPr/>
        <a:lstStyle/>
        <a:p>
          <a:endParaRPr lang="es-ES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9383EA-7BFB-4DFE-B35B-C206F2103998}" type="pres">
      <dgm:prSet presAssocID="{21A02524-5ADE-42C9-8900-37D02EF1094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A9F0496-7573-4F53-B15C-F7082EF09BFB}" type="pres">
      <dgm:prSet presAssocID="{7B2DA853-108C-490E-A637-738EBE72A983}" presName="gear1" presStyleLbl="node1" presStyleIdx="0" presStyleCnt="3" custScaleX="93719" custScaleY="100826" custLinFactNeighborX="-19009" custLinFactNeighborY="521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0986D9-4765-4A59-BE8E-70320F163AA0}" type="pres">
      <dgm:prSet presAssocID="{7B2DA853-108C-490E-A637-738EBE72A983}" presName="gear1srcNode" presStyleLbl="node1" presStyleIdx="0" presStyleCnt="3"/>
      <dgm:spPr/>
      <dgm:t>
        <a:bodyPr/>
        <a:lstStyle/>
        <a:p>
          <a:endParaRPr lang="es-MX"/>
        </a:p>
      </dgm:t>
    </dgm:pt>
    <dgm:pt modelId="{9B91D9A6-89CA-4BD5-AE87-7CA5157C4E04}" type="pres">
      <dgm:prSet presAssocID="{7B2DA853-108C-490E-A637-738EBE72A983}" presName="gear1dstNode" presStyleLbl="node1" presStyleIdx="0" presStyleCnt="3"/>
      <dgm:spPr/>
      <dgm:t>
        <a:bodyPr/>
        <a:lstStyle/>
        <a:p>
          <a:endParaRPr lang="es-MX"/>
        </a:p>
      </dgm:t>
    </dgm:pt>
    <dgm:pt modelId="{A0627BB7-D9BE-4E10-9A53-1FDAB859145B}" type="pres">
      <dgm:prSet presAssocID="{ECE856EA-8529-4DAA-9573-83E2C4B96D1C}" presName="gear2" presStyleLbl="node1" presStyleIdx="1" presStyleCnt="3" custScaleX="154619" custScaleY="151739" custLinFactNeighborX="5744" custLinFactNeighborY="-242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8BBC42-9E83-4A67-AAD1-3AFBCF8FCF1C}" type="pres">
      <dgm:prSet presAssocID="{ECE856EA-8529-4DAA-9573-83E2C4B96D1C}" presName="gear2srcNode" presStyleLbl="node1" presStyleIdx="1" presStyleCnt="3"/>
      <dgm:spPr/>
      <dgm:t>
        <a:bodyPr/>
        <a:lstStyle/>
        <a:p>
          <a:endParaRPr lang="es-MX"/>
        </a:p>
      </dgm:t>
    </dgm:pt>
    <dgm:pt modelId="{D4549697-1B2E-4189-9714-6392E126F597}" type="pres">
      <dgm:prSet presAssocID="{ECE856EA-8529-4DAA-9573-83E2C4B96D1C}" presName="gear2dstNode" presStyleLbl="node1" presStyleIdx="1" presStyleCnt="3"/>
      <dgm:spPr/>
      <dgm:t>
        <a:bodyPr/>
        <a:lstStyle/>
        <a:p>
          <a:endParaRPr lang="es-MX"/>
        </a:p>
      </dgm:t>
    </dgm:pt>
    <dgm:pt modelId="{FB7C50E1-A5A4-4D80-A753-46927A983B1B}" type="pres">
      <dgm:prSet presAssocID="{B5804B59-D1FC-4177-84AF-57C70A3F8C64}" presName="gear3" presStyleLbl="node1" presStyleIdx="2" presStyleCnt="3" custLinFactNeighborY="-24157"/>
      <dgm:spPr/>
      <dgm:t>
        <a:bodyPr/>
        <a:lstStyle/>
        <a:p>
          <a:endParaRPr lang="es-ES"/>
        </a:p>
      </dgm:t>
    </dgm:pt>
    <dgm:pt modelId="{4CD19D02-7558-4E35-8F95-099103EF2316}" type="pres">
      <dgm:prSet presAssocID="{B5804B59-D1FC-4177-84AF-57C70A3F8C6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372833-7233-41C6-87CF-CB7B1F590DD8}" type="pres">
      <dgm:prSet presAssocID="{B5804B59-D1FC-4177-84AF-57C70A3F8C64}" presName="gear3srcNode" presStyleLbl="node1" presStyleIdx="2" presStyleCnt="3"/>
      <dgm:spPr/>
      <dgm:t>
        <a:bodyPr/>
        <a:lstStyle/>
        <a:p>
          <a:endParaRPr lang="es-MX"/>
        </a:p>
      </dgm:t>
    </dgm:pt>
    <dgm:pt modelId="{AEF235A0-1035-456B-8196-58E33A626A7F}" type="pres">
      <dgm:prSet presAssocID="{B5804B59-D1FC-4177-84AF-57C70A3F8C64}" presName="gear3dstNode" presStyleLbl="node1" presStyleIdx="2" presStyleCnt="3"/>
      <dgm:spPr/>
      <dgm:t>
        <a:bodyPr/>
        <a:lstStyle/>
        <a:p>
          <a:endParaRPr lang="es-MX"/>
        </a:p>
      </dgm:t>
    </dgm:pt>
    <dgm:pt modelId="{A4D881AE-7CCD-446A-871F-316C4D78FDF2}" type="pres">
      <dgm:prSet presAssocID="{B4E31169-10CB-4E22-98A8-F850FDEE8505}" presName="connector1" presStyleLbl="sibTrans2D1" presStyleIdx="0" presStyleCnt="3" custLinFactNeighborX="-19600" custLinFactNeighborY="39180"/>
      <dgm:spPr/>
      <dgm:t>
        <a:bodyPr/>
        <a:lstStyle/>
        <a:p>
          <a:endParaRPr lang="es-MX"/>
        </a:p>
      </dgm:t>
    </dgm:pt>
    <dgm:pt modelId="{8CD61319-C276-4D5C-B309-4509544B28A9}" type="pres">
      <dgm:prSet presAssocID="{979DBB08-4A20-4B84-9B73-AF46CD635C11}" presName="connector2" presStyleLbl="sibTrans2D1" presStyleIdx="1" presStyleCnt="3" custAng="895887" custLinFactNeighborX="7178" custLinFactNeighborY="-26726"/>
      <dgm:spPr/>
      <dgm:t>
        <a:bodyPr/>
        <a:lstStyle/>
        <a:p>
          <a:endParaRPr lang="es-MX"/>
        </a:p>
      </dgm:t>
    </dgm:pt>
    <dgm:pt modelId="{60659A96-3D88-4305-801C-3403D7BEB142}" type="pres">
      <dgm:prSet presAssocID="{99344B83-18C8-4ECE-8D88-2622D20C8D4B}" presName="connector3" presStyleLbl="sibTrans2D1" presStyleIdx="2" presStyleCnt="3" custLinFactNeighborX="4209" custLinFactNeighborY="-30749"/>
      <dgm:spPr/>
      <dgm:t>
        <a:bodyPr/>
        <a:lstStyle/>
        <a:p>
          <a:endParaRPr lang="es-MX"/>
        </a:p>
      </dgm:t>
    </dgm:pt>
  </dgm:ptLst>
  <dgm:cxnLst>
    <dgm:cxn modelId="{A688BBA4-1590-4613-8BF9-353286A0B471}" type="presOf" srcId="{B5804B59-D1FC-4177-84AF-57C70A3F8C64}" destId="{AEF235A0-1035-456B-8196-58E33A626A7F}" srcOrd="3" destOrd="0" presId="urn:microsoft.com/office/officeart/2005/8/layout/gear1"/>
    <dgm:cxn modelId="{16F44CF1-6284-45AD-8744-9FA64B0F9C05}" type="presOf" srcId="{7B2DA853-108C-490E-A637-738EBE72A983}" destId="{CE0986D9-4765-4A59-BE8E-70320F163AA0}" srcOrd="1" destOrd="0" presId="urn:microsoft.com/office/officeart/2005/8/layout/gear1"/>
    <dgm:cxn modelId="{248D7330-B8E3-4324-A3B4-A4212A02F228}" type="presOf" srcId="{ECE856EA-8529-4DAA-9573-83E2C4B96D1C}" destId="{A0627BB7-D9BE-4E10-9A53-1FDAB859145B}" srcOrd="0" destOrd="0" presId="urn:microsoft.com/office/officeart/2005/8/layout/gear1"/>
    <dgm:cxn modelId="{CDC08AAF-7B61-4133-BB86-9CCFBF3AF356}" type="presOf" srcId="{B5804B59-D1FC-4177-84AF-57C70A3F8C64}" destId="{4CD19D02-7558-4E35-8F95-099103EF2316}" srcOrd="1" destOrd="0" presId="urn:microsoft.com/office/officeart/2005/8/layout/gear1"/>
    <dgm:cxn modelId="{B1FAB9B0-E8CF-4268-AB8B-26F655F31875}" type="presOf" srcId="{21A02524-5ADE-42C9-8900-37D02EF10949}" destId="{E69383EA-7BFB-4DFE-B35B-C206F2103998}" srcOrd="0" destOrd="0" presId="urn:microsoft.com/office/officeart/2005/8/layout/gear1"/>
    <dgm:cxn modelId="{CB436C88-C128-4690-BC44-1182DA2BAF7A}" type="presOf" srcId="{B5804B59-D1FC-4177-84AF-57C70A3F8C64}" destId="{FB7C50E1-A5A4-4D80-A753-46927A983B1B}" srcOrd="0" destOrd="0" presId="urn:microsoft.com/office/officeart/2005/8/layout/gear1"/>
    <dgm:cxn modelId="{33CA5A9F-25B9-48F5-B422-1C38FF7111FF}" type="presOf" srcId="{B5804B59-D1FC-4177-84AF-57C70A3F8C64}" destId="{29372833-7233-41C6-87CF-CB7B1F590DD8}" srcOrd="2" destOrd="0" presId="urn:microsoft.com/office/officeart/2005/8/layout/gear1"/>
    <dgm:cxn modelId="{83FD7B5B-E9FB-4EF2-BBE2-91A4E930A10A}" type="presOf" srcId="{ECE856EA-8529-4DAA-9573-83E2C4B96D1C}" destId="{D4549697-1B2E-4189-9714-6392E126F597}" srcOrd="2" destOrd="0" presId="urn:microsoft.com/office/officeart/2005/8/layout/gear1"/>
    <dgm:cxn modelId="{973415BD-D57D-4104-940F-9652A1C32C9A}" srcId="{21A02524-5ADE-42C9-8900-37D02EF10949}" destId="{ECE856EA-8529-4DAA-9573-83E2C4B96D1C}" srcOrd="1" destOrd="0" parTransId="{78739B11-4836-4FCF-A5AB-FBE78909F9CF}" sibTransId="{979DBB08-4A20-4B84-9B73-AF46CD635C11}"/>
    <dgm:cxn modelId="{2DBFD627-5F45-427F-A467-BD57DD06961D}" srcId="{21A02524-5ADE-42C9-8900-37D02EF10949}" destId="{7B2DA853-108C-490E-A637-738EBE72A983}" srcOrd="0" destOrd="0" parTransId="{76DD67CC-745C-4C28-AEE3-1B397060B485}" sibTransId="{B4E31169-10CB-4E22-98A8-F850FDEE8505}"/>
    <dgm:cxn modelId="{AF282E3E-CAD2-4F6E-8681-02D4769551A0}" type="presOf" srcId="{979DBB08-4A20-4B84-9B73-AF46CD635C11}" destId="{8CD61319-C276-4D5C-B309-4509544B28A9}" srcOrd="0" destOrd="0" presId="urn:microsoft.com/office/officeart/2005/8/layout/gear1"/>
    <dgm:cxn modelId="{0F7F6B25-CD90-4B89-93AE-11F51778FEB6}" srcId="{21A02524-5ADE-42C9-8900-37D02EF10949}" destId="{B5804B59-D1FC-4177-84AF-57C70A3F8C64}" srcOrd="2" destOrd="0" parTransId="{F2495229-3BB8-4D67-8C2D-A44668636D2B}" sibTransId="{99344B83-18C8-4ECE-8D88-2622D20C8D4B}"/>
    <dgm:cxn modelId="{31867012-A63A-4594-B9CE-0FDFA037104D}" type="presOf" srcId="{7B2DA853-108C-490E-A637-738EBE72A983}" destId="{9B91D9A6-89CA-4BD5-AE87-7CA5157C4E04}" srcOrd="2" destOrd="0" presId="urn:microsoft.com/office/officeart/2005/8/layout/gear1"/>
    <dgm:cxn modelId="{DD823780-7FBB-4A9F-8113-DD53C8269E1C}" type="presOf" srcId="{7B2DA853-108C-490E-A637-738EBE72A983}" destId="{9A9F0496-7573-4F53-B15C-F7082EF09BFB}" srcOrd="0" destOrd="0" presId="urn:microsoft.com/office/officeart/2005/8/layout/gear1"/>
    <dgm:cxn modelId="{2EFC0E23-2A83-4DEB-8131-4E31FAEA3D44}" type="presOf" srcId="{B4E31169-10CB-4E22-98A8-F850FDEE8505}" destId="{A4D881AE-7CCD-446A-871F-316C4D78FDF2}" srcOrd="0" destOrd="0" presId="urn:microsoft.com/office/officeart/2005/8/layout/gear1"/>
    <dgm:cxn modelId="{B44E0ECF-11E6-4C05-B93A-E4EBE666784D}" type="presOf" srcId="{ECE856EA-8529-4DAA-9573-83E2C4B96D1C}" destId="{328BBC42-9E83-4A67-AAD1-3AFBCF8FCF1C}" srcOrd="1" destOrd="0" presId="urn:microsoft.com/office/officeart/2005/8/layout/gear1"/>
    <dgm:cxn modelId="{D022865A-AE76-498C-89AD-4B611A20C34A}" type="presOf" srcId="{99344B83-18C8-4ECE-8D88-2622D20C8D4B}" destId="{60659A96-3D88-4305-801C-3403D7BEB142}" srcOrd="0" destOrd="0" presId="urn:microsoft.com/office/officeart/2005/8/layout/gear1"/>
    <dgm:cxn modelId="{C132861F-F56E-44BF-BEE8-78DD35FD9D18}" type="presParOf" srcId="{E69383EA-7BFB-4DFE-B35B-C206F2103998}" destId="{9A9F0496-7573-4F53-B15C-F7082EF09BFB}" srcOrd="0" destOrd="0" presId="urn:microsoft.com/office/officeart/2005/8/layout/gear1"/>
    <dgm:cxn modelId="{98902BD4-1B99-4BC9-9905-0F931A7A4C47}" type="presParOf" srcId="{E69383EA-7BFB-4DFE-B35B-C206F2103998}" destId="{CE0986D9-4765-4A59-BE8E-70320F163AA0}" srcOrd="1" destOrd="0" presId="urn:microsoft.com/office/officeart/2005/8/layout/gear1"/>
    <dgm:cxn modelId="{49BF231B-733B-432A-B52C-14910F1826A0}" type="presParOf" srcId="{E69383EA-7BFB-4DFE-B35B-C206F2103998}" destId="{9B91D9A6-89CA-4BD5-AE87-7CA5157C4E04}" srcOrd="2" destOrd="0" presId="urn:microsoft.com/office/officeart/2005/8/layout/gear1"/>
    <dgm:cxn modelId="{70F709D9-9DAA-40FA-A236-5A191CDB40D3}" type="presParOf" srcId="{E69383EA-7BFB-4DFE-B35B-C206F2103998}" destId="{A0627BB7-D9BE-4E10-9A53-1FDAB859145B}" srcOrd="3" destOrd="0" presId="urn:microsoft.com/office/officeart/2005/8/layout/gear1"/>
    <dgm:cxn modelId="{795DD0B1-4A08-4107-A574-31C52592748A}" type="presParOf" srcId="{E69383EA-7BFB-4DFE-B35B-C206F2103998}" destId="{328BBC42-9E83-4A67-AAD1-3AFBCF8FCF1C}" srcOrd="4" destOrd="0" presId="urn:microsoft.com/office/officeart/2005/8/layout/gear1"/>
    <dgm:cxn modelId="{4663B8AD-FC76-4182-83A4-9D83BF3C7E5C}" type="presParOf" srcId="{E69383EA-7BFB-4DFE-B35B-C206F2103998}" destId="{D4549697-1B2E-4189-9714-6392E126F597}" srcOrd="5" destOrd="0" presId="urn:microsoft.com/office/officeart/2005/8/layout/gear1"/>
    <dgm:cxn modelId="{395E503A-533C-4280-970C-3F9D55DC7FB6}" type="presParOf" srcId="{E69383EA-7BFB-4DFE-B35B-C206F2103998}" destId="{FB7C50E1-A5A4-4D80-A753-46927A983B1B}" srcOrd="6" destOrd="0" presId="urn:microsoft.com/office/officeart/2005/8/layout/gear1"/>
    <dgm:cxn modelId="{C3C6ECDB-8D79-4346-9D63-0D25E7AD47FA}" type="presParOf" srcId="{E69383EA-7BFB-4DFE-B35B-C206F2103998}" destId="{4CD19D02-7558-4E35-8F95-099103EF2316}" srcOrd="7" destOrd="0" presId="urn:microsoft.com/office/officeart/2005/8/layout/gear1"/>
    <dgm:cxn modelId="{AB3848D9-E5C4-4E36-85B5-E1EFEB2DC3E1}" type="presParOf" srcId="{E69383EA-7BFB-4DFE-B35B-C206F2103998}" destId="{29372833-7233-41C6-87CF-CB7B1F590DD8}" srcOrd="8" destOrd="0" presId="urn:microsoft.com/office/officeart/2005/8/layout/gear1"/>
    <dgm:cxn modelId="{D2BA8FA7-0854-4062-BE66-7771A5416AC2}" type="presParOf" srcId="{E69383EA-7BFB-4DFE-B35B-C206F2103998}" destId="{AEF235A0-1035-456B-8196-58E33A626A7F}" srcOrd="9" destOrd="0" presId="urn:microsoft.com/office/officeart/2005/8/layout/gear1"/>
    <dgm:cxn modelId="{9136C005-444A-4BB5-9248-4E1D027771B1}" type="presParOf" srcId="{E69383EA-7BFB-4DFE-B35B-C206F2103998}" destId="{A4D881AE-7CCD-446A-871F-316C4D78FDF2}" srcOrd="10" destOrd="0" presId="urn:microsoft.com/office/officeart/2005/8/layout/gear1"/>
    <dgm:cxn modelId="{0696D638-E47E-4987-BEF9-8C6C8F21C802}" type="presParOf" srcId="{E69383EA-7BFB-4DFE-B35B-C206F2103998}" destId="{8CD61319-C276-4D5C-B309-4509544B28A9}" srcOrd="11" destOrd="0" presId="urn:microsoft.com/office/officeart/2005/8/layout/gear1"/>
    <dgm:cxn modelId="{FD0760EA-57FC-4AC3-8B94-0907AB3A5D91}" type="presParOf" srcId="{E69383EA-7BFB-4DFE-B35B-C206F2103998}" destId="{60659A96-3D88-4305-801C-3403D7BEB14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CE8B0-60E0-42B1-B74C-3A4E32A9141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6F896F-8C8E-4013-8561-DD0F920A8BC0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Escleritis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B8308A-D48A-45F9-8B77-30307C006258}" type="parTrans" cxnId="{CC3CE438-E837-4CAF-BE33-48A77B72AE4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8912FE-E685-470F-A19F-D15FE7F2D6FC}" type="sibTrans" cxnId="{CC3CE438-E837-4CAF-BE33-48A77B72AE4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ED5EFB-0BDB-42D4-933F-E3681B3A8B7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Anterior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1F1F0B-6921-4492-A336-1C106F1C9486}" type="parTrans" cxnId="{E6CD2E30-BAA3-42AF-BE92-D6943C17B376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B1A6D0-594D-4918-A1C9-043C310EE4ED}" type="sibTrans" cxnId="{E6CD2E30-BAA3-42AF-BE92-D6943C17B376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9AFD56-7F18-43A6-914B-3A1D92AB3885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necrosante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D238E8-8F98-4143-910E-035D3E4AAC2F}" type="parTrans" cxnId="{E53E52A5-067C-45AD-A328-32DFE3980465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18343A-9FEA-4DF8-BD91-CA5CAAED6559}" type="sibTrans" cxnId="{E53E52A5-067C-45AD-A328-32DFE398046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E1241B-06A7-4DB4-8671-7C04FA9ACDFE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Necrosante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79A477-11F7-488E-A9AC-32CC68F9735A}" type="parTrans" cxnId="{A2FF2085-0D1F-4B20-9EF4-4E03BC8776FE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4778AF-83F6-4D70-A94C-F1ADD68EC631}" type="sibTrans" cxnId="{A2FF2085-0D1F-4B20-9EF4-4E03BC8776F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41B54-FDD4-4F7F-93B1-79661FE03404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Posterior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E9752F-D98B-41B9-98D4-8EEDB910C0CA}" type="parTrans" cxnId="{98C1E4DE-1D47-4796-8C08-F21BC0529B9B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424DF8-EBC7-4EB0-AC00-06C0405855E4}" type="sibTrans" cxnId="{98C1E4DE-1D47-4796-8C08-F21BC0529B9B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0C33DF-6449-43BE-8DE3-9A8D161CF6C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necrosante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3B2DBB-C2B3-49B5-A62B-EC5E5EC19FEA}" type="parTrans" cxnId="{8F8351B7-6784-4300-AD7C-ABFF9F312698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EEA2E7-6EB3-419F-8153-FB8F4FACD5A4}" type="sibTrans" cxnId="{8F8351B7-6784-4300-AD7C-ABFF9F312698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B10180-318F-4234-A23A-D68CF64A2A5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Necrosante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F3471B-A804-4739-B236-077FBCE7F4DB}" type="parTrans" cxnId="{FB42D0E7-0D6D-4359-B5CE-B7D5E5E15293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AB24D0-D434-4AF7-9378-089A26E5C56C}" type="sibTrans" cxnId="{FB42D0E7-0D6D-4359-B5CE-B7D5E5E1529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FD43DC-E914-45FF-8158-6517EC66CA99}" type="pres">
      <dgm:prSet presAssocID="{6FECE8B0-60E0-42B1-B74C-3A4E32A914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FC6EF92-EE55-446F-8EF7-575E5E599652}" type="pres">
      <dgm:prSet presAssocID="{5D6F896F-8C8E-4013-8561-DD0F920A8BC0}" presName="hierRoot1" presStyleCnt="0"/>
      <dgm:spPr/>
    </dgm:pt>
    <dgm:pt modelId="{D8F701E6-FADF-47BD-9B80-1F944DB7EC54}" type="pres">
      <dgm:prSet presAssocID="{5D6F896F-8C8E-4013-8561-DD0F920A8BC0}" presName="composite" presStyleCnt="0"/>
      <dgm:spPr/>
    </dgm:pt>
    <dgm:pt modelId="{927D5CCE-994C-4CEE-922E-8011BBC61ADC}" type="pres">
      <dgm:prSet presAssocID="{5D6F896F-8C8E-4013-8561-DD0F920A8BC0}" presName="background" presStyleLbl="node0" presStyleIdx="0" presStyleCn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0223DE04-7E26-4AE5-9E65-79AEE46B2255}" type="pres">
      <dgm:prSet presAssocID="{5D6F896F-8C8E-4013-8561-DD0F920A8B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AF1566-67A0-439A-97E3-2A6AE1459D3D}" type="pres">
      <dgm:prSet presAssocID="{5D6F896F-8C8E-4013-8561-DD0F920A8BC0}" presName="hierChild2" presStyleCnt="0"/>
      <dgm:spPr/>
    </dgm:pt>
    <dgm:pt modelId="{E6123F53-E335-41E4-B8D6-4DE44BD8C223}" type="pres">
      <dgm:prSet presAssocID="{681F1F0B-6921-4492-A336-1C106F1C9486}" presName="Name10" presStyleLbl="parChTrans1D2" presStyleIdx="0" presStyleCnt="2"/>
      <dgm:spPr/>
      <dgm:t>
        <a:bodyPr/>
        <a:lstStyle/>
        <a:p>
          <a:endParaRPr lang="es-ES"/>
        </a:p>
      </dgm:t>
    </dgm:pt>
    <dgm:pt modelId="{AA83C487-D00A-458C-843E-AFCF718B1734}" type="pres">
      <dgm:prSet presAssocID="{81ED5EFB-0BDB-42D4-933F-E3681B3A8B7B}" presName="hierRoot2" presStyleCnt="0"/>
      <dgm:spPr/>
    </dgm:pt>
    <dgm:pt modelId="{DB6220E9-B811-47E4-B01A-8525D4BC31BD}" type="pres">
      <dgm:prSet presAssocID="{81ED5EFB-0BDB-42D4-933F-E3681B3A8B7B}" presName="composite2" presStyleCnt="0"/>
      <dgm:spPr/>
    </dgm:pt>
    <dgm:pt modelId="{251E54DC-9C4A-423C-8340-E7CD96F879AE}" type="pres">
      <dgm:prSet presAssocID="{81ED5EFB-0BDB-42D4-933F-E3681B3A8B7B}" presName="background2" presStyleLbl="node2" presStyleIdx="0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EBF473C6-D505-4FDD-A0A3-7BF757A1A3FA}" type="pres">
      <dgm:prSet presAssocID="{81ED5EFB-0BDB-42D4-933F-E3681B3A8B7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0C5CB7C-A6FA-4DE0-9A49-6CC77EB2EF33}" type="pres">
      <dgm:prSet presAssocID="{81ED5EFB-0BDB-42D4-933F-E3681B3A8B7B}" presName="hierChild3" presStyleCnt="0"/>
      <dgm:spPr/>
    </dgm:pt>
    <dgm:pt modelId="{66C3DFD9-938E-4B12-958C-0A61B82A225F}" type="pres">
      <dgm:prSet presAssocID="{00D238E8-8F98-4143-910E-035D3E4AAC2F}" presName="Name17" presStyleLbl="parChTrans1D3" presStyleIdx="0" presStyleCnt="4"/>
      <dgm:spPr/>
      <dgm:t>
        <a:bodyPr/>
        <a:lstStyle/>
        <a:p>
          <a:endParaRPr lang="es-MX"/>
        </a:p>
      </dgm:t>
    </dgm:pt>
    <dgm:pt modelId="{A71DEA38-6A37-4DD5-B207-DDD5F9B227AC}" type="pres">
      <dgm:prSet presAssocID="{319AFD56-7F18-43A6-914B-3A1D92AB3885}" presName="hierRoot3" presStyleCnt="0"/>
      <dgm:spPr/>
    </dgm:pt>
    <dgm:pt modelId="{57FF73E6-204C-4BB9-9017-0635274CF53A}" type="pres">
      <dgm:prSet presAssocID="{319AFD56-7F18-43A6-914B-3A1D92AB3885}" presName="composite3" presStyleCnt="0"/>
      <dgm:spPr/>
    </dgm:pt>
    <dgm:pt modelId="{185A0FEB-627C-40EE-9056-1E82DC5C46CE}" type="pres">
      <dgm:prSet presAssocID="{319AFD56-7F18-43A6-914B-3A1D92AB3885}" presName="background3" presStyleLbl="node3" presStyleIdx="0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1B6A69A6-9224-45A4-9348-C7B7645D8112}" type="pres">
      <dgm:prSet presAssocID="{319AFD56-7F18-43A6-914B-3A1D92AB388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16ED3C-1015-4E26-872C-80F46384A178}" type="pres">
      <dgm:prSet presAssocID="{319AFD56-7F18-43A6-914B-3A1D92AB3885}" presName="hierChild4" presStyleCnt="0"/>
      <dgm:spPr/>
    </dgm:pt>
    <dgm:pt modelId="{17EDA049-0CEC-4A05-86F0-DA2E76AE711C}" type="pres">
      <dgm:prSet presAssocID="{A279A477-11F7-488E-A9AC-32CC68F9735A}" presName="Name17" presStyleLbl="parChTrans1D3" presStyleIdx="1" presStyleCnt="4"/>
      <dgm:spPr/>
      <dgm:t>
        <a:bodyPr/>
        <a:lstStyle/>
        <a:p>
          <a:endParaRPr lang="es-ES"/>
        </a:p>
      </dgm:t>
    </dgm:pt>
    <dgm:pt modelId="{06EF3540-CD32-4697-8E2F-93C583A0CD5A}" type="pres">
      <dgm:prSet presAssocID="{47E1241B-06A7-4DB4-8671-7C04FA9ACDFE}" presName="hierRoot3" presStyleCnt="0"/>
      <dgm:spPr/>
    </dgm:pt>
    <dgm:pt modelId="{2CE09F3A-D26A-4CC4-903E-617AB3518AAE}" type="pres">
      <dgm:prSet presAssocID="{47E1241B-06A7-4DB4-8671-7C04FA9ACDFE}" presName="composite3" presStyleCnt="0"/>
      <dgm:spPr/>
    </dgm:pt>
    <dgm:pt modelId="{713B6ECE-3BA1-441A-87EE-3B5E23C0C7CE}" type="pres">
      <dgm:prSet presAssocID="{47E1241B-06A7-4DB4-8671-7C04FA9ACDFE}" presName="background3" presStyleLbl="node3" presStyleIdx="1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0A6DF790-D1BC-4114-B880-9BA15CB19473}" type="pres">
      <dgm:prSet presAssocID="{47E1241B-06A7-4DB4-8671-7C04FA9ACDF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967A7D-1CDD-4AE2-9081-644E57FD14A3}" type="pres">
      <dgm:prSet presAssocID="{47E1241B-06A7-4DB4-8671-7C04FA9ACDFE}" presName="hierChild4" presStyleCnt="0"/>
      <dgm:spPr/>
    </dgm:pt>
    <dgm:pt modelId="{1A7C3006-DC21-4607-8FF7-0113E6E127D5}" type="pres">
      <dgm:prSet presAssocID="{57E9752F-D98B-41B9-98D4-8EEDB910C0CA}" presName="Name10" presStyleLbl="parChTrans1D2" presStyleIdx="1" presStyleCnt="2"/>
      <dgm:spPr/>
      <dgm:t>
        <a:bodyPr/>
        <a:lstStyle/>
        <a:p>
          <a:endParaRPr lang="es-MX"/>
        </a:p>
      </dgm:t>
    </dgm:pt>
    <dgm:pt modelId="{B01789D7-8801-4933-B897-2667F6E85DE5}" type="pres">
      <dgm:prSet presAssocID="{FEA41B54-FDD4-4F7F-93B1-79661FE03404}" presName="hierRoot2" presStyleCnt="0"/>
      <dgm:spPr/>
    </dgm:pt>
    <dgm:pt modelId="{3DBC5D0F-D8F5-43DE-B2BE-B618E57D6575}" type="pres">
      <dgm:prSet presAssocID="{FEA41B54-FDD4-4F7F-93B1-79661FE03404}" presName="composite2" presStyleCnt="0"/>
      <dgm:spPr/>
    </dgm:pt>
    <dgm:pt modelId="{E91ECCED-781F-4209-83BC-FE52BBCE9EC9}" type="pres">
      <dgm:prSet presAssocID="{FEA41B54-FDD4-4F7F-93B1-79661FE03404}" presName="background2" presStyleLbl="node2" presStyleIdx="1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DED05808-3277-4CA6-A775-28BAF785DEAF}" type="pres">
      <dgm:prSet presAssocID="{FEA41B54-FDD4-4F7F-93B1-79661FE0340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F0E65F-47D5-49DE-80B1-15E661B9573C}" type="pres">
      <dgm:prSet presAssocID="{FEA41B54-FDD4-4F7F-93B1-79661FE03404}" presName="hierChild3" presStyleCnt="0"/>
      <dgm:spPr/>
    </dgm:pt>
    <dgm:pt modelId="{D3C74804-6F21-4237-9DD6-B9CD2E0B817C}" type="pres">
      <dgm:prSet presAssocID="{393B2DBB-C2B3-49B5-A62B-EC5E5EC19FEA}" presName="Name17" presStyleLbl="parChTrans1D3" presStyleIdx="2" presStyleCnt="4"/>
      <dgm:spPr/>
      <dgm:t>
        <a:bodyPr/>
        <a:lstStyle/>
        <a:p>
          <a:endParaRPr lang="es-MX"/>
        </a:p>
      </dgm:t>
    </dgm:pt>
    <dgm:pt modelId="{990D02D6-2A6B-4D1C-95D7-4B8A0F7EBB96}" type="pres">
      <dgm:prSet presAssocID="{3A0C33DF-6449-43BE-8DE3-9A8D161CF6C6}" presName="hierRoot3" presStyleCnt="0"/>
      <dgm:spPr/>
    </dgm:pt>
    <dgm:pt modelId="{134AB863-88D7-468D-A2BD-5834303885AD}" type="pres">
      <dgm:prSet presAssocID="{3A0C33DF-6449-43BE-8DE3-9A8D161CF6C6}" presName="composite3" presStyleCnt="0"/>
      <dgm:spPr/>
    </dgm:pt>
    <dgm:pt modelId="{0EC6B35F-7B1E-4CA6-8B27-B66B5AA9AD8F}" type="pres">
      <dgm:prSet presAssocID="{3A0C33DF-6449-43BE-8DE3-9A8D161CF6C6}" presName="background3" presStyleLbl="node3" presStyleIdx="2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/>
        </a:p>
      </dgm:t>
    </dgm:pt>
    <dgm:pt modelId="{F3AF21EB-387B-4FFF-A920-34F8CBE16814}" type="pres">
      <dgm:prSet presAssocID="{3A0C33DF-6449-43BE-8DE3-9A8D161CF6C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394F62-2C73-48DF-9997-4C48DE73669F}" type="pres">
      <dgm:prSet presAssocID="{3A0C33DF-6449-43BE-8DE3-9A8D161CF6C6}" presName="hierChild4" presStyleCnt="0"/>
      <dgm:spPr/>
    </dgm:pt>
    <dgm:pt modelId="{BEE95A0E-B607-4DB1-9DD0-00F210482CA3}" type="pres">
      <dgm:prSet presAssocID="{86F3471B-A804-4739-B236-077FBCE7F4DB}" presName="Name17" presStyleLbl="parChTrans1D3" presStyleIdx="3" presStyleCnt="4"/>
      <dgm:spPr/>
      <dgm:t>
        <a:bodyPr/>
        <a:lstStyle/>
        <a:p>
          <a:endParaRPr lang="es-MX"/>
        </a:p>
      </dgm:t>
    </dgm:pt>
    <dgm:pt modelId="{55CB5751-063D-474B-BBB2-DCB7D7A480AF}" type="pres">
      <dgm:prSet presAssocID="{A1B10180-318F-4234-A23A-D68CF64A2A56}" presName="hierRoot3" presStyleCnt="0"/>
      <dgm:spPr/>
    </dgm:pt>
    <dgm:pt modelId="{0AE71D7B-1BC9-471F-99F4-4AB729C8D39E}" type="pres">
      <dgm:prSet presAssocID="{A1B10180-318F-4234-A23A-D68CF64A2A56}" presName="composite3" presStyleCnt="0"/>
      <dgm:spPr/>
    </dgm:pt>
    <dgm:pt modelId="{CE86F7C1-FECB-48E1-B95C-7CAB2335680A}" type="pres">
      <dgm:prSet presAssocID="{A1B10180-318F-4234-A23A-D68CF64A2A56}" presName="background3" presStyleLbl="node3" presStyleIdx="3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7395D8AB-D61F-4813-97EB-D1ACA66353AA}" type="pres">
      <dgm:prSet presAssocID="{A1B10180-318F-4234-A23A-D68CF64A2A5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4F789C-04FD-4E0E-B258-25F01960DDA8}" type="pres">
      <dgm:prSet presAssocID="{A1B10180-318F-4234-A23A-D68CF64A2A56}" presName="hierChild4" presStyleCnt="0"/>
      <dgm:spPr/>
    </dgm:pt>
  </dgm:ptLst>
  <dgm:cxnLst>
    <dgm:cxn modelId="{C8577400-110B-49C9-B0FC-83728CC4E364}" type="presOf" srcId="{681F1F0B-6921-4492-A336-1C106F1C9486}" destId="{E6123F53-E335-41E4-B8D6-4DE44BD8C223}" srcOrd="0" destOrd="0" presId="urn:microsoft.com/office/officeart/2005/8/layout/hierarchy1"/>
    <dgm:cxn modelId="{FB42D0E7-0D6D-4359-B5CE-B7D5E5E15293}" srcId="{FEA41B54-FDD4-4F7F-93B1-79661FE03404}" destId="{A1B10180-318F-4234-A23A-D68CF64A2A56}" srcOrd="1" destOrd="0" parTransId="{86F3471B-A804-4739-B236-077FBCE7F4DB}" sibTransId="{2BAB24D0-D434-4AF7-9378-089A26E5C56C}"/>
    <dgm:cxn modelId="{8F8351B7-6784-4300-AD7C-ABFF9F312698}" srcId="{FEA41B54-FDD4-4F7F-93B1-79661FE03404}" destId="{3A0C33DF-6449-43BE-8DE3-9A8D161CF6C6}" srcOrd="0" destOrd="0" parTransId="{393B2DBB-C2B3-49B5-A62B-EC5E5EC19FEA}" sibTransId="{89EEA2E7-6EB3-419F-8153-FB8F4FACD5A4}"/>
    <dgm:cxn modelId="{8DB0AF3F-4A90-42DA-A845-DAB9B2133C0A}" type="presOf" srcId="{6FECE8B0-60E0-42B1-B74C-3A4E32A9141B}" destId="{0FFD43DC-E914-45FF-8158-6517EC66CA99}" srcOrd="0" destOrd="0" presId="urn:microsoft.com/office/officeart/2005/8/layout/hierarchy1"/>
    <dgm:cxn modelId="{96EC7C78-B9C8-44DB-BA2B-BFE1430D244F}" type="presOf" srcId="{A279A477-11F7-488E-A9AC-32CC68F9735A}" destId="{17EDA049-0CEC-4A05-86F0-DA2E76AE711C}" srcOrd="0" destOrd="0" presId="urn:microsoft.com/office/officeart/2005/8/layout/hierarchy1"/>
    <dgm:cxn modelId="{BE17CB9A-3BF6-4F61-8F3C-4EA7DD5FA748}" type="presOf" srcId="{5D6F896F-8C8E-4013-8561-DD0F920A8BC0}" destId="{0223DE04-7E26-4AE5-9E65-79AEE46B2255}" srcOrd="0" destOrd="0" presId="urn:microsoft.com/office/officeart/2005/8/layout/hierarchy1"/>
    <dgm:cxn modelId="{6025A039-221A-47A0-A723-6E43B4947FAD}" type="presOf" srcId="{3A0C33DF-6449-43BE-8DE3-9A8D161CF6C6}" destId="{F3AF21EB-387B-4FFF-A920-34F8CBE16814}" srcOrd="0" destOrd="0" presId="urn:microsoft.com/office/officeart/2005/8/layout/hierarchy1"/>
    <dgm:cxn modelId="{B8947CD9-F6B5-4003-A899-A41887F1223A}" type="presOf" srcId="{47E1241B-06A7-4DB4-8671-7C04FA9ACDFE}" destId="{0A6DF790-D1BC-4114-B880-9BA15CB19473}" srcOrd="0" destOrd="0" presId="urn:microsoft.com/office/officeart/2005/8/layout/hierarchy1"/>
    <dgm:cxn modelId="{F1D943B6-CE5A-4F52-9FBD-C230E4452E15}" type="presOf" srcId="{81ED5EFB-0BDB-42D4-933F-E3681B3A8B7B}" destId="{EBF473C6-D505-4FDD-A0A3-7BF757A1A3FA}" srcOrd="0" destOrd="0" presId="urn:microsoft.com/office/officeart/2005/8/layout/hierarchy1"/>
    <dgm:cxn modelId="{3962235E-2437-42B1-B673-26881C7525A5}" type="presOf" srcId="{57E9752F-D98B-41B9-98D4-8EEDB910C0CA}" destId="{1A7C3006-DC21-4607-8FF7-0113E6E127D5}" srcOrd="0" destOrd="0" presId="urn:microsoft.com/office/officeart/2005/8/layout/hierarchy1"/>
    <dgm:cxn modelId="{E53E52A5-067C-45AD-A328-32DFE3980465}" srcId="{81ED5EFB-0BDB-42D4-933F-E3681B3A8B7B}" destId="{319AFD56-7F18-43A6-914B-3A1D92AB3885}" srcOrd="0" destOrd="0" parTransId="{00D238E8-8F98-4143-910E-035D3E4AAC2F}" sibTransId="{2118343A-9FEA-4DF8-BD91-CA5CAAED6559}"/>
    <dgm:cxn modelId="{CC3CE438-E837-4CAF-BE33-48A77B72AE47}" srcId="{6FECE8B0-60E0-42B1-B74C-3A4E32A9141B}" destId="{5D6F896F-8C8E-4013-8561-DD0F920A8BC0}" srcOrd="0" destOrd="0" parTransId="{1BB8308A-D48A-45F9-8B77-30307C006258}" sibTransId="{7A8912FE-E685-470F-A19F-D15FE7F2D6FC}"/>
    <dgm:cxn modelId="{98C1E4DE-1D47-4796-8C08-F21BC0529B9B}" srcId="{5D6F896F-8C8E-4013-8561-DD0F920A8BC0}" destId="{FEA41B54-FDD4-4F7F-93B1-79661FE03404}" srcOrd="1" destOrd="0" parTransId="{57E9752F-D98B-41B9-98D4-8EEDB910C0CA}" sibTransId="{FE424DF8-EBC7-4EB0-AC00-06C0405855E4}"/>
    <dgm:cxn modelId="{B2F61150-B056-443D-B7B1-8DAE154B175C}" type="presOf" srcId="{A1B10180-318F-4234-A23A-D68CF64A2A56}" destId="{7395D8AB-D61F-4813-97EB-D1ACA66353AA}" srcOrd="0" destOrd="0" presId="urn:microsoft.com/office/officeart/2005/8/layout/hierarchy1"/>
    <dgm:cxn modelId="{E6CD2E30-BAA3-42AF-BE92-D6943C17B376}" srcId="{5D6F896F-8C8E-4013-8561-DD0F920A8BC0}" destId="{81ED5EFB-0BDB-42D4-933F-E3681B3A8B7B}" srcOrd="0" destOrd="0" parTransId="{681F1F0B-6921-4492-A336-1C106F1C9486}" sibTransId="{04B1A6D0-594D-4918-A1C9-043C310EE4ED}"/>
    <dgm:cxn modelId="{52C4E7FB-B9EF-4FB6-8DE1-9C47152B7EFD}" type="presOf" srcId="{86F3471B-A804-4739-B236-077FBCE7F4DB}" destId="{BEE95A0E-B607-4DB1-9DD0-00F210482CA3}" srcOrd="0" destOrd="0" presId="urn:microsoft.com/office/officeart/2005/8/layout/hierarchy1"/>
    <dgm:cxn modelId="{92339A81-C55F-4B83-AE6C-8CA64CFB47E1}" type="presOf" srcId="{393B2DBB-C2B3-49B5-A62B-EC5E5EC19FEA}" destId="{D3C74804-6F21-4237-9DD6-B9CD2E0B817C}" srcOrd="0" destOrd="0" presId="urn:microsoft.com/office/officeart/2005/8/layout/hierarchy1"/>
    <dgm:cxn modelId="{8B50AEA4-0EBF-43BC-909F-94CF1949F000}" type="presOf" srcId="{FEA41B54-FDD4-4F7F-93B1-79661FE03404}" destId="{DED05808-3277-4CA6-A775-28BAF785DEAF}" srcOrd="0" destOrd="0" presId="urn:microsoft.com/office/officeart/2005/8/layout/hierarchy1"/>
    <dgm:cxn modelId="{64D012DD-FC3E-4577-BCDA-96DF0CEA89FA}" type="presOf" srcId="{319AFD56-7F18-43A6-914B-3A1D92AB3885}" destId="{1B6A69A6-9224-45A4-9348-C7B7645D8112}" srcOrd="0" destOrd="0" presId="urn:microsoft.com/office/officeart/2005/8/layout/hierarchy1"/>
    <dgm:cxn modelId="{3FB7C032-F71C-40FC-9ADC-940F842276F4}" type="presOf" srcId="{00D238E8-8F98-4143-910E-035D3E4AAC2F}" destId="{66C3DFD9-938E-4B12-958C-0A61B82A225F}" srcOrd="0" destOrd="0" presId="urn:microsoft.com/office/officeart/2005/8/layout/hierarchy1"/>
    <dgm:cxn modelId="{A2FF2085-0D1F-4B20-9EF4-4E03BC8776FE}" srcId="{81ED5EFB-0BDB-42D4-933F-E3681B3A8B7B}" destId="{47E1241B-06A7-4DB4-8671-7C04FA9ACDFE}" srcOrd="1" destOrd="0" parTransId="{A279A477-11F7-488E-A9AC-32CC68F9735A}" sibTransId="{764778AF-83F6-4D70-A94C-F1ADD68EC631}"/>
    <dgm:cxn modelId="{1D86F0D5-4AB0-44D4-AB33-87351549F483}" type="presParOf" srcId="{0FFD43DC-E914-45FF-8158-6517EC66CA99}" destId="{1FC6EF92-EE55-446F-8EF7-575E5E599652}" srcOrd="0" destOrd="0" presId="urn:microsoft.com/office/officeart/2005/8/layout/hierarchy1"/>
    <dgm:cxn modelId="{372EA8C8-5B23-46A1-B5D1-9E6ACB035B4A}" type="presParOf" srcId="{1FC6EF92-EE55-446F-8EF7-575E5E599652}" destId="{D8F701E6-FADF-47BD-9B80-1F944DB7EC54}" srcOrd="0" destOrd="0" presId="urn:microsoft.com/office/officeart/2005/8/layout/hierarchy1"/>
    <dgm:cxn modelId="{880D0854-3B1D-45AD-AD70-1F5658EC7424}" type="presParOf" srcId="{D8F701E6-FADF-47BD-9B80-1F944DB7EC54}" destId="{927D5CCE-994C-4CEE-922E-8011BBC61ADC}" srcOrd="0" destOrd="0" presId="urn:microsoft.com/office/officeart/2005/8/layout/hierarchy1"/>
    <dgm:cxn modelId="{94260D10-253D-4713-B126-472AD2388C8B}" type="presParOf" srcId="{D8F701E6-FADF-47BD-9B80-1F944DB7EC54}" destId="{0223DE04-7E26-4AE5-9E65-79AEE46B2255}" srcOrd="1" destOrd="0" presId="urn:microsoft.com/office/officeart/2005/8/layout/hierarchy1"/>
    <dgm:cxn modelId="{5127E7B4-1650-486C-93D5-BD69788EEA45}" type="presParOf" srcId="{1FC6EF92-EE55-446F-8EF7-575E5E599652}" destId="{CCAF1566-67A0-439A-97E3-2A6AE1459D3D}" srcOrd="1" destOrd="0" presId="urn:microsoft.com/office/officeart/2005/8/layout/hierarchy1"/>
    <dgm:cxn modelId="{09BF851C-7DCA-4539-B74B-E100F2FA5E9C}" type="presParOf" srcId="{CCAF1566-67A0-439A-97E3-2A6AE1459D3D}" destId="{E6123F53-E335-41E4-B8D6-4DE44BD8C223}" srcOrd="0" destOrd="0" presId="urn:microsoft.com/office/officeart/2005/8/layout/hierarchy1"/>
    <dgm:cxn modelId="{F9400DD3-898F-4C28-8948-6216D43104E4}" type="presParOf" srcId="{CCAF1566-67A0-439A-97E3-2A6AE1459D3D}" destId="{AA83C487-D00A-458C-843E-AFCF718B1734}" srcOrd="1" destOrd="0" presId="urn:microsoft.com/office/officeart/2005/8/layout/hierarchy1"/>
    <dgm:cxn modelId="{2FBB74A9-FCA3-4949-9896-6F1EF703AE8F}" type="presParOf" srcId="{AA83C487-D00A-458C-843E-AFCF718B1734}" destId="{DB6220E9-B811-47E4-B01A-8525D4BC31BD}" srcOrd="0" destOrd="0" presId="urn:microsoft.com/office/officeart/2005/8/layout/hierarchy1"/>
    <dgm:cxn modelId="{0F1B9C74-DFF6-49D9-84A7-67E924F09974}" type="presParOf" srcId="{DB6220E9-B811-47E4-B01A-8525D4BC31BD}" destId="{251E54DC-9C4A-423C-8340-E7CD96F879AE}" srcOrd="0" destOrd="0" presId="urn:microsoft.com/office/officeart/2005/8/layout/hierarchy1"/>
    <dgm:cxn modelId="{C9F0B50F-D1C0-43AD-9A9B-DA21E6209834}" type="presParOf" srcId="{DB6220E9-B811-47E4-B01A-8525D4BC31BD}" destId="{EBF473C6-D505-4FDD-A0A3-7BF757A1A3FA}" srcOrd="1" destOrd="0" presId="urn:microsoft.com/office/officeart/2005/8/layout/hierarchy1"/>
    <dgm:cxn modelId="{6A5F1CEC-EE10-44D0-9806-AE0971775278}" type="presParOf" srcId="{AA83C487-D00A-458C-843E-AFCF718B1734}" destId="{30C5CB7C-A6FA-4DE0-9A49-6CC77EB2EF33}" srcOrd="1" destOrd="0" presId="urn:microsoft.com/office/officeart/2005/8/layout/hierarchy1"/>
    <dgm:cxn modelId="{C37EDFBB-229E-4E2A-A696-6439F21E95C7}" type="presParOf" srcId="{30C5CB7C-A6FA-4DE0-9A49-6CC77EB2EF33}" destId="{66C3DFD9-938E-4B12-958C-0A61B82A225F}" srcOrd="0" destOrd="0" presId="urn:microsoft.com/office/officeart/2005/8/layout/hierarchy1"/>
    <dgm:cxn modelId="{853A53E5-CBD7-413B-BF16-BAE27D9062A1}" type="presParOf" srcId="{30C5CB7C-A6FA-4DE0-9A49-6CC77EB2EF33}" destId="{A71DEA38-6A37-4DD5-B207-DDD5F9B227AC}" srcOrd="1" destOrd="0" presId="urn:microsoft.com/office/officeart/2005/8/layout/hierarchy1"/>
    <dgm:cxn modelId="{D7A30577-EDD7-40C3-80B3-4DA9B83F9A55}" type="presParOf" srcId="{A71DEA38-6A37-4DD5-B207-DDD5F9B227AC}" destId="{57FF73E6-204C-4BB9-9017-0635274CF53A}" srcOrd="0" destOrd="0" presId="urn:microsoft.com/office/officeart/2005/8/layout/hierarchy1"/>
    <dgm:cxn modelId="{4FFF7C4D-117E-4857-B256-102F76AABC18}" type="presParOf" srcId="{57FF73E6-204C-4BB9-9017-0635274CF53A}" destId="{185A0FEB-627C-40EE-9056-1E82DC5C46CE}" srcOrd="0" destOrd="0" presId="urn:microsoft.com/office/officeart/2005/8/layout/hierarchy1"/>
    <dgm:cxn modelId="{A58CEB6D-608F-40F6-B7FF-993DD746E7C2}" type="presParOf" srcId="{57FF73E6-204C-4BB9-9017-0635274CF53A}" destId="{1B6A69A6-9224-45A4-9348-C7B7645D8112}" srcOrd="1" destOrd="0" presId="urn:microsoft.com/office/officeart/2005/8/layout/hierarchy1"/>
    <dgm:cxn modelId="{D732D23D-E1CA-47C6-BE2C-4CCAC5416A4F}" type="presParOf" srcId="{A71DEA38-6A37-4DD5-B207-DDD5F9B227AC}" destId="{D216ED3C-1015-4E26-872C-80F46384A178}" srcOrd="1" destOrd="0" presId="urn:microsoft.com/office/officeart/2005/8/layout/hierarchy1"/>
    <dgm:cxn modelId="{191A06D7-A3F7-482A-8ADD-EA9E61E59F7B}" type="presParOf" srcId="{30C5CB7C-A6FA-4DE0-9A49-6CC77EB2EF33}" destId="{17EDA049-0CEC-4A05-86F0-DA2E76AE711C}" srcOrd="2" destOrd="0" presId="urn:microsoft.com/office/officeart/2005/8/layout/hierarchy1"/>
    <dgm:cxn modelId="{34CB5E8E-8AE4-4820-8378-1EEB6A9D68CA}" type="presParOf" srcId="{30C5CB7C-A6FA-4DE0-9A49-6CC77EB2EF33}" destId="{06EF3540-CD32-4697-8E2F-93C583A0CD5A}" srcOrd="3" destOrd="0" presId="urn:microsoft.com/office/officeart/2005/8/layout/hierarchy1"/>
    <dgm:cxn modelId="{F75A011A-D572-4A5F-885E-DF6F1BDF0EC5}" type="presParOf" srcId="{06EF3540-CD32-4697-8E2F-93C583A0CD5A}" destId="{2CE09F3A-D26A-4CC4-903E-617AB3518AAE}" srcOrd="0" destOrd="0" presId="urn:microsoft.com/office/officeart/2005/8/layout/hierarchy1"/>
    <dgm:cxn modelId="{4456AED6-9B31-4C70-B1A7-16EEA43CADAA}" type="presParOf" srcId="{2CE09F3A-D26A-4CC4-903E-617AB3518AAE}" destId="{713B6ECE-3BA1-441A-87EE-3B5E23C0C7CE}" srcOrd="0" destOrd="0" presId="urn:microsoft.com/office/officeart/2005/8/layout/hierarchy1"/>
    <dgm:cxn modelId="{5052D741-0218-47CB-B607-ED8EA5A709B6}" type="presParOf" srcId="{2CE09F3A-D26A-4CC4-903E-617AB3518AAE}" destId="{0A6DF790-D1BC-4114-B880-9BA15CB19473}" srcOrd="1" destOrd="0" presId="urn:microsoft.com/office/officeart/2005/8/layout/hierarchy1"/>
    <dgm:cxn modelId="{F5A2C6BC-9845-42F6-BF2D-0173486C165A}" type="presParOf" srcId="{06EF3540-CD32-4697-8E2F-93C583A0CD5A}" destId="{CB967A7D-1CDD-4AE2-9081-644E57FD14A3}" srcOrd="1" destOrd="0" presId="urn:microsoft.com/office/officeart/2005/8/layout/hierarchy1"/>
    <dgm:cxn modelId="{67C4EE3E-09DF-493F-B3C1-7DD909A1B9D3}" type="presParOf" srcId="{CCAF1566-67A0-439A-97E3-2A6AE1459D3D}" destId="{1A7C3006-DC21-4607-8FF7-0113E6E127D5}" srcOrd="2" destOrd="0" presId="urn:microsoft.com/office/officeart/2005/8/layout/hierarchy1"/>
    <dgm:cxn modelId="{61C434BE-BBDB-46A3-8BA6-4A2690595FAF}" type="presParOf" srcId="{CCAF1566-67A0-439A-97E3-2A6AE1459D3D}" destId="{B01789D7-8801-4933-B897-2667F6E85DE5}" srcOrd="3" destOrd="0" presId="urn:microsoft.com/office/officeart/2005/8/layout/hierarchy1"/>
    <dgm:cxn modelId="{8B82FC90-BDEC-4F60-AA3E-263E5C6914E4}" type="presParOf" srcId="{B01789D7-8801-4933-B897-2667F6E85DE5}" destId="{3DBC5D0F-D8F5-43DE-B2BE-B618E57D6575}" srcOrd="0" destOrd="0" presId="urn:microsoft.com/office/officeart/2005/8/layout/hierarchy1"/>
    <dgm:cxn modelId="{53846C15-9AD7-4B48-AD8D-7245523124F2}" type="presParOf" srcId="{3DBC5D0F-D8F5-43DE-B2BE-B618E57D6575}" destId="{E91ECCED-781F-4209-83BC-FE52BBCE9EC9}" srcOrd="0" destOrd="0" presId="urn:microsoft.com/office/officeart/2005/8/layout/hierarchy1"/>
    <dgm:cxn modelId="{3D2E3661-E445-4C74-94FE-9B221D06E250}" type="presParOf" srcId="{3DBC5D0F-D8F5-43DE-B2BE-B618E57D6575}" destId="{DED05808-3277-4CA6-A775-28BAF785DEAF}" srcOrd="1" destOrd="0" presId="urn:microsoft.com/office/officeart/2005/8/layout/hierarchy1"/>
    <dgm:cxn modelId="{56B2F55A-35A5-4052-9A4D-3AE97B44F21B}" type="presParOf" srcId="{B01789D7-8801-4933-B897-2667F6E85DE5}" destId="{13F0E65F-47D5-49DE-80B1-15E661B9573C}" srcOrd="1" destOrd="0" presId="urn:microsoft.com/office/officeart/2005/8/layout/hierarchy1"/>
    <dgm:cxn modelId="{AD4E28F3-501E-4022-9B16-FF12D8BFB0B4}" type="presParOf" srcId="{13F0E65F-47D5-49DE-80B1-15E661B9573C}" destId="{D3C74804-6F21-4237-9DD6-B9CD2E0B817C}" srcOrd="0" destOrd="0" presId="urn:microsoft.com/office/officeart/2005/8/layout/hierarchy1"/>
    <dgm:cxn modelId="{C4547F0B-9A3D-4ECB-83BE-E660896909F4}" type="presParOf" srcId="{13F0E65F-47D5-49DE-80B1-15E661B9573C}" destId="{990D02D6-2A6B-4D1C-95D7-4B8A0F7EBB96}" srcOrd="1" destOrd="0" presId="urn:microsoft.com/office/officeart/2005/8/layout/hierarchy1"/>
    <dgm:cxn modelId="{7347CE08-DE8A-45E8-BE43-73A79B18F92A}" type="presParOf" srcId="{990D02D6-2A6B-4D1C-95D7-4B8A0F7EBB96}" destId="{134AB863-88D7-468D-A2BD-5834303885AD}" srcOrd="0" destOrd="0" presId="urn:microsoft.com/office/officeart/2005/8/layout/hierarchy1"/>
    <dgm:cxn modelId="{C55D1BDF-6DA7-44D3-8C0A-43B38F57298F}" type="presParOf" srcId="{134AB863-88D7-468D-A2BD-5834303885AD}" destId="{0EC6B35F-7B1E-4CA6-8B27-B66B5AA9AD8F}" srcOrd="0" destOrd="0" presId="urn:microsoft.com/office/officeart/2005/8/layout/hierarchy1"/>
    <dgm:cxn modelId="{00F3BDEF-CAC8-42BE-A1C8-4F7ABE72C514}" type="presParOf" srcId="{134AB863-88D7-468D-A2BD-5834303885AD}" destId="{F3AF21EB-387B-4FFF-A920-34F8CBE16814}" srcOrd="1" destOrd="0" presId="urn:microsoft.com/office/officeart/2005/8/layout/hierarchy1"/>
    <dgm:cxn modelId="{6DF5606D-C30C-4369-B512-5BD66EA85C52}" type="presParOf" srcId="{990D02D6-2A6B-4D1C-95D7-4B8A0F7EBB96}" destId="{0C394F62-2C73-48DF-9997-4C48DE73669F}" srcOrd="1" destOrd="0" presId="urn:microsoft.com/office/officeart/2005/8/layout/hierarchy1"/>
    <dgm:cxn modelId="{4B9DF136-E428-4222-A760-0507A80579B6}" type="presParOf" srcId="{13F0E65F-47D5-49DE-80B1-15E661B9573C}" destId="{BEE95A0E-B607-4DB1-9DD0-00F210482CA3}" srcOrd="2" destOrd="0" presId="urn:microsoft.com/office/officeart/2005/8/layout/hierarchy1"/>
    <dgm:cxn modelId="{D6C08B0F-849D-48B1-89E3-26729FF59A27}" type="presParOf" srcId="{13F0E65F-47D5-49DE-80B1-15E661B9573C}" destId="{55CB5751-063D-474B-BBB2-DCB7D7A480AF}" srcOrd="3" destOrd="0" presId="urn:microsoft.com/office/officeart/2005/8/layout/hierarchy1"/>
    <dgm:cxn modelId="{340F7943-91C4-4005-AF30-BACBE4268EDB}" type="presParOf" srcId="{55CB5751-063D-474B-BBB2-DCB7D7A480AF}" destId="{0AE71D7B-1BC9-471F-99F4-4AB729C8D39E}" srcOrd="0" destOrd="0" presId="urn:microsoft.com/office/officeart/2005/8/layout/hierarchy1"/>
    <dgm:cxn modelId="{4BF67B28-BE23-4433-90D2-D07D6FCA0E5E}" type="presParOf" srcId="{0AE71D7B-1BC9-471F-99F4-4AB729C8D39E}" destId="{CE86F7C1-FECB-48E1-B95C-7CAB2335680A}" srcOrd="0" destOrd="0" presId="urn:microsoft.com/office/officeart/2005/8/layout/hierarchy1"/>
    <dgm:cxn modelId="{04ECB176-7AC9-4395-8567-17F4A37C3D6C}" type="presParOf" srcId="{0AE71D7B-1BC9-471F-99F4-4AB729C8D39E}" destId="{7395D8AB-D61F-4813-97EB-D1ACA66353AA}" srcOrd="1" destOrd="0" presId="urn:microsoft.com/office/officeart/2005/8/layout/hierarchy1"/>
    <dgm:cxn modelId="{4ACCED51-A0F1-4904-9B41-20DF7AC2D8A2}" type="presParOf" srcId="{55CB5751-063D-474B-BBB2-DCB7D7A480AF}" destId="{2F4F789C-04FD-4E0E-B258-25F01960DD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23369-EC3D-449D-968B-6B64DE31A6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3D797B-27C5-478D-A5A8-481DB23897B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AINE</a:t>
          </a:r>
          <a:endParaRPr lang="es-ES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DB585BE-96A4-46ED-8B4D-9FD5BE70F48B}" type="parTrans" cxnId="{295AD17B-E8A8-4F76-A794-894C6A114429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FD11A8-F06E-4975-B434-D1CBD895E7A9}" type="sibTrans" cxnId="{295AD17B-E8A8-4F76-A794-894C6A114429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FE2983-D95D-4A3B-9C29-6FE241CEDE90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 mg  de  flurbiprofeno   3/día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202BC-256F-4A70-8305-4D9C032CD725}" type="parTrans" cxnId="{7844BF76-E268-4F9B-B9E5-8806085C761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EEEE1C-E0EC-4EC4-A014-F4CDF40CA5B1}" type="sibTrans" cxnId="{7844BF76-E268-4F9B-B9E5-8806085C761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A54969-86B8-4BD5-B3E7-9F3BA15B01F9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 mg  de  indometacina    2/día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810798-3970-46EA-9B0C-83EA2156B168}" type="parTrans" cxnId="{EF9DABF7-3167-4FA1-A58B-1C26EEB1DCBC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F15545-52EA-417B-8896-8C2414FD51C4}" type="sibTrans" cxnId="{EF9DABF7-3167-4FA1-A58B-1C26EEB1DCBC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5E13D-9C5F-4BC3-94AB-D9CDD9F6B12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Prednisolona</a:t>
          </a:r>
          <a:endParaRPr lang="es-ES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153C8B7-5440-4E46-8D0A-E69B8C438A14}" type="parTrans" cxnId="{C3E6E4A3-185F-4997-8E97-121A57F48736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BA0E2-080D-499C-8624-ED7EA1B483C6}" type="sibTrans" cxnId="{C3E6E4A3-185F-4997-8E97-121A57F48736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80EB8-C5F4-4354-B4C2-815F951A1037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40-80  mg/día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668F59-CF0A-445B-9534-034A55CC7DA2}" type="parTrans" cxnId="{F517E442-A35D-466C-8E97-AFD30A5D9F00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D6B0E-A4AA-481A-89E4-353822CEDBBB}" type="sibTrans" cxnId="{F517E442-A35D-466C-8E97-AFD30A5D9F00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754405-D2B3-479F-B427-646E1F8080B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Corticoides tópicos</a:t>
          </a:r>
          <a:endParaRPr lang="es-ES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C0FC0FD-72D5-44F6-8FD0-1E0DA7516935}" type="parTrans" cxnId="{FCF6AAA2-1A22-4B81-A8D1-0D4B00C6A901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2CB46B-FE59-415A-B9D9-3C9030365110}" type="sibTrans" cxnId="{FCF6AAA2-1A22-4B81-A8D1-0D4B00C6A901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9F138F-239F-483C-8ED4-988B727EB4F1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Útiles  para las episcleritis asociadas, reduciendo el dolor y el edema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EC96AA-4FEC-414D-93D5-4A2C11A00B2D}" type="parTrans" cxnId="{3AE4C8BF-E245-413B-B1EB-782E1424B2A2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79E7E7-1A8D-4EEF-BD70-0031CC7D9C55}" type="sibTrans" cxnId="{3AE4C8BF-E245-413B-B1EB-782E1424B2A2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A43ED-BCEC-42FA-80FB-4F8C1E23F765}" type="pres">
      <dgm:prSet presAssocID="{08C23369-EC3D-449D-968B-6B64DE31A6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B779E7-8493-4AD1-9A25-E3CB981CB701}" type="pres">
      <dgm:prSet presAssocID="{AB3D797B-27C5-478D-A5A8-481DB23897BA}" presName="linNode" presStyleCnt="0"/>
      <dgm:spPr/>
    </dgm:pt>
    <dgm:pt modelId="{EF50CE51-322B-4427-9D52-D097B7C9EA03}" type="pres">
      <dgm:prSet presAssocID="{AB3D797B-27C5-478D-A5A8-481DB23897B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96871-DE0E-442A-9DAB-C151C6D8E7D5}" type="pres">
      <dgm:prSet presAssocID="{AB3D797B-27C5-478D-A5A8-481DB23897B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88009E-924B-4591-A19E-77AC15FC6075}" type="pres">
      <dgm:prSet presAssocID="{87FD11A8-F06E-4975-B434-D1CBD895E7A9}" presName="sp" presStyleCnt="0"/>
      <dgm:spPr/>
    </dgm:pt>
    <dgm:pt modelId="{7AB7C34A-87A8-47F0-8C47-BC17D95A21F0}" type="pres">
      <dgm:prSet presAssocID="{63D5E13D-9C5F-4BC3-94AB-D9CDD9F6B12A}" presName="linNode" presStyleCnt="0"/>
      <dgm:spPr/>
    </dgm:pt>
    <dgm:pt modelId="{15343579-5497-49D5-9262-2CB87669A486}" type="pres">
      <dgm:prSet presAssocID="{63D5E13D-9C5F-4BC3-94AB-D9CDD9F6B12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641C30-4F3A-4B86-AEF1-402A5C1DDC61}" type="pres">
      <dgm:prSet presAssocID="{63D5E13D-9C5F-4BC3-94AB-D9CDD9F6B12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D5279A-AEE0-4F06-83D0-20B65648B3FF}" type="pres">
      <dgm:prSet presAssocID="{952BA0E2-080D-499C-8624-ED7EA1B483C6}" presName="sp" presStyleCnt="0"/>
      <dgm:spPr/>
    </dgm:pt>
    <dgm:pt modelId="{8A9C1D47-40F4-4CCF-B0B9-CFFD3F18E0F8}" type="pres">
      <dgm:prSet presAssocID="{29754405-D2B3-479F-B427-646E1F8080BA}" presName="linNode" presStyleCnt="0"/>
      <dgm:spPr/>
    </dgm:pt>
    <dgm:pt modelId="{A8940EBA-66E4-42B1-A37B-0654152F368D}" type="pres">
      <dgm:prSet presAssocID="{29754405-D2B3-479F-B427-646E1F8080B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19CFF2-D647-47AD-8C97-168D1BA9D818}" type="pres">
      <dgm:prSet presAssocID="{29754405-D2B3-479F-B427-646E1F8080B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F9DABF7-3167-4FA1-A58B-1C26EEB1DCBC}" srcId="{AB3D797B-27C5-478D-A5A8-481DB23897BA}" destId="{91A54969-86B8-4BD5-B3E7-9F3BA15B01F9}" srcOrd="1" destOrd="0" parTransId="{11810798-3970-46EA-9B0C-83EA2156B168}" sibTransId="{7BF15545-52EA-417B-8896-8C2414FD51C4}"/>
    <dgm:cxn modelId="{EF97B135-BBC6-48E7-AC2B-A947CAA03296}" type="presOf" srcId="{63D5E13D-9C5F-4BC3-94AB-D9CDD9F6B12A}" destId="{15343579-5497-49D5-9262-2CB87669A486}" srcOrd="0" destOrd="0" presId="urn:microsoft.com/office/officeart/2005/8/layout/vList5"/>
    <dgm:cxn modelId="{21DDDA69-31E9-44FE-91B8-4E957B7CAE77}" type="presOf" srcId="{08C23369-EC3D-449D-968B-6B64DE31A6A6}" destId="{212A43ED-BCEC-42FA-80FB-4F8C1E23F765}" srcOrd="0" destOrd="0" presId="urn:microsoft.com/office/officeart/2005/8/layout/vList5"/>
    <dgm:cxn modelId="{F517E442-A35D-466C-8E97-AFD30A5D9F00}" srcId="{63D5E13D-9C5F-4BC3-94AB-D9CDD9F6B12A}" destId="{61D80EB8-C5F4-4354-B4C2-815F951A1037}" srcOrd="0" destOrd="0" parTransId="{1A668F59-CF0A-445B-9534-034A55CC7DA2}" sibTransId="{CF8D6B0E-A4AA-481A-89E4-353822CEDBBB}"/>
    <dgm:cxn modelId="{FCF6AAA2-1A22-4B81-A8D1-0D4B00C6A901}" srcId="{08C23369-EC3D-449D-968B-6B64DE31A6A6}" destId="{29754405-D2B3-479F-B427-646E1F8080BA}" srcOrd="2" destOrd="0" parTransId="{EC0FC0FD-72D5-44F6-8FD0-1E0DA7516935}" sibTransId="{682CB46B-FE59-415A-B9D9-3C9030365110}"/>
    <dgm:cxn modelId="{96E92648-BD40-4791-A111-FC0950EF8D15}" type="presOf" srcId="{29754405-D2B3-479F-B427-646E1F8080BA}" destId="{A8940EBA-66E4-42B1-A37B-0654152F368D}" srcOrd="0" destOrd="0" presId="urn:microsoft.com/office/officeart/2005/8/layout/vList5"/>
    <dgm:cxn modelId="{847F15FE-1176-422D-B3DD-A24A13A6F803}" type="presOf" srcId="{AB3D797B-27C5-478D-A5A8-481DB23897BA}" destId="{EF50CE51-322B-4427-9D52-D097B7C9EA03}" srcOrd="0" destOrd="0" presId="urn:microsoft.com/office/officeart/2005/8/layout/vList5"/>
    <dgm:cxn modelId="{0484ABE1-E65E-4151-83E9-64F5814D010F}" type="presOf" srcId="{B09F138F-239F-483C-8ED4-988B727EB4F1}" destId="{CB19CFF2-D647-47AD-8C97-168D1BA9D818}" srcOrd="0" destOrd="0" presId="urn:microsoft.com/office/officeart/2005/8/layout/vList5"/>
    <dgm:cxn modelId="{7844BF76-E268-4F9B-B9E5-8806085C7617}" srcId="{AB3D797B-27C5-478D-A5A8-481DB23897BA}" destId="{D8FE2983-D95D-4A3B-9C29-6FE241CEDE90}" srcOrd="0" destOrd="0" parTransId="{FED202BC-256F-4A70-8305-4D9C032CD725}" sibTransId="{9CEEEE1C-E0EC-4EC4-A014-F4CDF40CA5B1}"/>
    <dgm:cxn modelId="{FCBC6196-5925-4687-840C-03455EBFB13F}" type="presOf" srcId="{D8FE2983-D95D-4A3B-9C29-6FE241CEDE90}" destId="{7DA96871-DE0E-442A-9DAB-C151C6D8E7D5}" srcOrd="0" destOrd="0" presId="urn:microsoft.com/office/officeart/2005/8/layout/vList5"/>
    <dgm:cxn modelId="{B9FBC39C-22A9-46EA-AF57-4F1A46AAF765}" type="presOf" srcId="{61D80EB8-C5F4-4354-B4C2-815F951A1037}" destId="{8D641C30-4F3A-4B86-AEF1-402A5C1DDC61}" srcOrd="0" destOrd="0" presId="urn:microsoft.com/office/officeart/2005/8/layout/vList5"/>
    <dgm:cxn modelId="{3AE4C8BF-E245-413B-B1EB-782E1424B2A2}" srcId="{29754405-D2B3-479F-B427-646E1F8080BA}" destId="{B09F138F-239F-483C-8ED4-988B727EB4F1}" srcOrd="0" destOrd="0" parTransId="{10EC96AA-4FEC-414D-93D5-4A2C11A00B2D}" sibTransId="{1979E7E7-1A8D-4EEF-BD70-0031CC7D9C55}"/>
    <dgm:cxn modelId="{C3E6E4A3-185F-4997-8E97-121A57F48736}" srcId="{08C23369-EC3D-449D-968B-6B64DE31A6A6}" destId="{63D5E13D-9C5F-4BC3-94AB-D9CDD9F6B12A}" srcOrd="1" destOrd="0" parTransId="{5153C8B7-5440-4E46-8D0A-E69B8C438A14}" sibTransId="{952BA0E2-080D-499C-8624-ED7EA1B483C6}"/>
    <dgm:cxn modelId="{62ED63D2-2D7E-45EA-8277-A70EB54D755A}" type="presOf" srcId="{91A54969-86B8-4BD5-B3E7-9F3BA15B01F9}" destId="{7DA96871-DE0E-442A-9DAB-C151C6D8E7D5}" srcOrd="0" destOrd="1" presId="urn:microsoft.com/office/officeart/2005/8/layout/vList5"/>
    <dgm:cxn modelId="{295AD17B-E8A8-4F76-A794-894C6A114429}" srcId="{08C23369-EC3D-449D-968B-6B64DE31A6A6}" destId="{AB3D797B-27C5-478D-A5A8-481DB23897BA}" srcOrd="0" destOrd="0" parTransId="{9DB585BE-96A4-46ED-8B4D-9FD5BE70F48B}" sibTransId="{87FD11A8-F06E-4975-B434-D1CBD895E7A9}"/>
    <dgm:cxn modelId="{232FB2B2-00E9-422F-8E34-9DFE46BBA545}" type="presParOf" srcId="{212A43ED-BCEC-42FA-80FB-4F8C1E23F765}" destId="{25B779E7-8493-4AD1-9A25-E3CB981CB701}" srcOrd="0" destOrd="0" presId="urn:microsoft.com/office/officeart/2005/8/layout/vList5"/>
    <dgm:cxn modelId="{D09C3A72-15EA-44FD-B9B0-0608455CE3C4}" type="presParOf" srcId="{25B779E7-8493-4AD1-9A25-E3CB981CB701}" destId="{EF50CE51-322B-4427-9D52-D097B7C9EA03}" srcOrd="0" destOrd="0" presId="urn:microsoft.com/office/officeart/2005/8/layout/vList5"/>
    <dgm:cxn modelId="{71485EDF-A3A5-4608-9B42-B219A02C7950}" type="presParOf" srcId="{25B779E7-8493-4AD1-9A25-E3CB981CB701}" destId="{7DA96871-DE0E-442A-9DAB-C151C6D8E7D5}" srcOrd="1" destOrd="0" presId="urn:microsoft.com/office/officeart/2005/8/layout/vList5"/>
    <dgm:cxn modelId="{B97377F2-A1CF-4352-8CD9-E866B5F34425}" type="presParOf" srcId="{212A43ED-BCEC-42FA-80FB-4F8C1E23F765}" destId="{0888009E-924B-4591-A19E-77AC15FC6075}" srcOrd="1" destOrd="0" presId="urn:microsoft.com/office/officeart/2005/8/layout/vList5"/>
    <dgm:cxn modelId="{509D4947-ABE3-4536-80A5-C98BA9F045FF}" type="presParOf" srcId="{212A43ED-BCEC-42FA-80FB-4F8C1E23F765}" destId="{7AB7C34A-87A8-47F0-8C47-BC17D95A21F0}" srcOrd="2" destOrd="0" presId="urn:microsoft.com/office/officeart/2005/8/layout/vList5"/>
    <dgm:cxn modelId="{06ED1D6C-9EEF-4D0C-AAC7-E5A0D9B1CF49}" type="presParOf" srcId="{7AB7C34A-87A8-47F0-8C47-BC17D95A21F0}" destId="{15343579-5497-49D5-9262-2CB87669A486}" srcOrd="0" destOrd="0" presId="urn:microsoft.com/office/officeart/2005/8/layout/vList5"/>
    <dgm:cxn modelId="{CFF5E474-7606-4DCB-A0C4-78602B8F4B72}" type="presParOf" srcId="{7AB7C34A-87A8-47F0-8C47-BC17D95A21F0}" destId="{8D641C30-4F3A-4B86-AEF1-402A5C1DDC61}" srcOrd="1" destOrd="0" presId="urn:microsoft.com/office/officeart/2005/8/layout/vList5"/>
    <dgm:cxn modelId="{181FD5E7-3824-4D79-B2AA-B7C4CE33A7C7}" type="presParOf" srcId="{212A43ED-BCEC-42FA-80FB-4F8C1E23F765}" destId="{B6D5279A-AEE0-4F06-83D0-20B65648B3FF}" srcOrd="3" destOrd="0" presId="urn:microsoft.com/office/officeart/2005/8/layout/vList5"/>
    <dgm:cxn modelId="{432C7ED8-B752-410B-919C-DCB4429E0E32}" type="presParOf" srcId="{212A43ED-BCEC-42FA-80FB-4F8C1E23F765}" destId="{8A9C1D47-40F4-4CCF-B0B9-CFFD3F18E0F8}" srcOrd="4" destOrd="0" presId="urn:microsoft.com/office/officeart/2005/8/layout/vList5"/>
    <dgm:cxn modelId="{3AF7DF2A-279B-4994-A1DA-11A7A612EAB7}" type="presParOf" srcId="{8A9C1D47-40F4-4CCF-B0B9-CFFD3F18E0F8}" destId="{A8940EBA-66E4-42B1-A37B-0654152F368D}" srcOrd="0" destOrd="0" presId="urn:microsoft.com/office/officeart/2005/8/layout/vList5"/>
    <dgm:cxn modelId="{E085BC86-7B09-4AF2-8B15-D98C11B9D578}" type="presParOf" srcId="{8A9C1D47-40F4-4CCF-B0B9-CFFD3F18E0F8}" destId="{CB19CFF2-D647-47AD-8C97-168D1BA9D8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23369-EC3D-449D-968B-6B64DE31A6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3D797B-27C5-478D-A5A8-481DB23897BA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sz="2800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Prednisolona</a:t>
          </a:r>
          <a:endParaRPr lang="es-ES" sz="2800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DB585BE-96A4-46ED-8B4D-9FD5BE70F48B}" type="parTrans" cxnId="{295AD17B-E8A8-4F76-A794-894C6A114429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FD11A8-F06E-4975-B434-D1CBD895E7A9}" type="sibTrans" cxnId="{295AD17B-E8A8-4F76-A794-894C6A114429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FE2983-D95D-4A3B-9C29-6FE241CEDE90}">
      <dgm:prSet phldrT="[Texto]" custT="1"/>
      <dgm:spPr/>
      <dgm:t>
        <a:bodyPr/>
        <a:lstStyle/>
        <a:p>
          <a:r>
            <a:rPr lang="es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60-120 mg/día  durante 2 a 3 días.</a:t>
          </a:r>
          <a:endParaRPr lang="es-E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202BC-256F-4A70-8305-4D9C032CD725}" type="parTrans" cxnId="{7844BF76-E268-4F9B-B9E5-8806085C761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EEEE1C-E0EC-4EC4-A014-F4CDF40CA5B1}" type="sibTrans" cxnId="{7844BF76-E268-4F9B-B9E5-8806085C7617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A54969-86B8-4BD5-B3E7-9F3BA15B01F9}">
      <dgm:prSet phldrT="[Texto]" custT="1"/>
      <dgm:spPr/>
      <dgm:t>
        <a:bodyPr/>
        <a:lstStyle/>
        <a:p>
          <a:r>
            <a:rPr lang="es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 espectacular sobre la gravedad  del dolor.</a:t>
          </a:r>
          <a:endParaRPr lang="es-E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810798-3970-46EA-9B0C-83EA2156B168}" type="parTrans" cxnId="{EF9DABF7-3167-4FA1-A58B-1C26EEB1DCBC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F15545-52EA-417B-8896-8C2414FD51C4}" type="sibTrans" cxnId="{EF9DABF7-3167-4FA1-A58B-1C26EEB1DCBC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5E13D-9C5F-4BC3-94AB-D9CDD9F6B12A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sz="2800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Fármacos </a:t>
          </a:r>
          <a:r>
            <a:rPr lang="es-ES" sz="2800" b="1" cap="none" spc="150" dirty="0" err="1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inmuno</a:t>
          </a:r>
          <a:r>
            <a:rPr lang="es-ES" sz="2800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-supresores</a:t>
          </a:r>
          <a:endParaRPr lang="es-ES" sz="2800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153C8B7-5440-4E46-8D0A-E69B8C438A14}" type="parTrans" cxnId="{C3E6E4A3-185F-4997-8E97-121A57F48736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BA0E2-080D-499C-8624-ED7EA1B483C6}" type="sibTrans" cxnId="{C3E6E4A3-185F-4997-8E97-121A57F48736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754405-D2B3-479F-B427-646E1F8080BA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s-ES" sz="2800" b="1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Terapia combinada</a:t>
          </a:r>
          <a:endParaRPr lang="es-ES" sz="2800" b="1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C0FC0FD-72D5-44F6-8FD0-1E0DA7516935}" type="parTrans" cxnId="{FCF6AAA2-1A22-4B81-A8D1-0D4B00C6A901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2CB46B-FE59-415A-B9D9-3C9030365110}" type="sibTrans" cxnId="{FCF6AAA2-1A22-4B81-A8D1-0D4B00C6A901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9F138F-239F-483C-8ED4-988B727EB4F1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 </a:t>
          </a:r>
          <a:r>
            <a:rPr lang="es-E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metilprednisolona</a:t>
          </a:r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intravenosa (500 a 1000 mg) y 500 mg de </a:t>
          </a:r>
          <a:r>
            <a:rPr lang="es-E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ciclofosfamida</a:t>
          </a:r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EC96AA-4FEC-414D-93D5-4A2C11A00B2D}" type="parTrans" cxnId="{3AE4C8BF-E245-413B-B1EB-782E1424B2A2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79E7E7-1A8D-4EEF-BD70-0031CC7D9C55}" type="sibTrans" cxnId="{3AE4C8BF-E245-413B-B1EB-782E1424B2A2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ED9CED-C6A5-42D2-B23F-78B513085E64}">
      <dgm:prSet phldrT="[Texto]" custT="1"/>
      <dgm:spPr/>
      <dgm:t>
        <a:bodyPr/>
        <a:lstStyle/>
        <a:p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s-E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Ciclofosfamida</a:t>
          </a:r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, </a:t>
          </a:r>
          <a:r>
            <a:rPr lang="es-E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azatioprina</a:t>
          </a:r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 </a:t>
          </a:r>
          <a:r>
            <a:rPr lang="es-E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ciclosporina</a:t>
          </a:r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).</a:t>
          </a:r>
          <a:endParaRPr lang="es-E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12758-869A-4C6A-A9F0-914E325306DF}" type="parTrans" cxnId="{81D2F807-9FD1-46CF-903D-E2DD36799F88}">
      <dgm:prSet/>
      <dgm:spPr/>
      <dgm:t>
        <a:bodyPr/>
        <a:lstStyle/>
        <a:p>
          <a:endParaRPr lang="es-ES"/>
        </a:p>
      </dgm:t>
    </dgm:pt>
    <dgm:pt modelId="{EFC414F3-EBB5-470D-8C24-4F695D29B344}" type="sibTrans" cxnId="{81D2F807-9FD1-46CF-903D-E2DD36799F88}">
      <dgm:prSet/>
      <dgm:spPr/>
      <dgm:t>
        <a:bodyPr/>
        <a:lstStyle/>
        <a:p>
          <a:endParaRPr lang="es-ES"/>
        </a:p>
      </dgm:t>
    </dgm:pt>
    <dgm:pt modelId="{3A901571-21C3-4E93-9C2E-A772823EDD60}">
      <dgm:prSet phldrT="[Texto]" custT="1"/>
      <dgm:spPr/>
      <dgm:t>
        <a:bodyPr/>
        <a:lstStyle/>
        <a:p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Necesarias  en los casos resistentes a los corticoides.</a:t>
          </a:r>
          <a:endParaRPr lang="es-E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775231-7D7D-40AE-99A9-04E254E4CA11}" type="parTrans" cxnId="{4B581403-B1C2-4EE1-9844-20514A8FBDFB}">
      <dgm:prSet/>
      <dgm:spPr/>
      <dgm:t>
        <a:bodyPr/>
        <a:lstStyle/>
        <a:p>
          <a:endParaRPr lang="es-ES"/>
        </a:p>
      </dgm:t>
    </dgm:pt>
    <dgm:pt modelId="{D6E3100A-5C8F-4573-9AA9-C0613D056D51}" type="sibTrans" cxnId="{4B581403-B1C2-4EE1-9844-20514A8FBDFB}">
      <dgm:prSet/>
      <dgm:spPr/>
      <dgm:t>
        <a:bodyPr/>
        <a:lstStyle/>
        <a:p>
          <a:endParaRPr lang="es-ES"/>
        </a:p>
      </dgm:t>
    </dgm:pt>
    <dgm:pt modelId="{212A43ED-BCEC-42FA-80FB-4F8C1E23F765}" type="pres">
      <dgm:prSet presAssocID="{08C23369-EC3D-449D-968B-6B64DE31A6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B779E7-8493-4AD1-9A25-E3CB981CB701}" type="pres">
      <dgm:prSet presAssocID="{AB3D797B-27C5-478D-A5A8-481DB23897BA}" presName="linNode" presStyleCnt="0"/>
      <dgm:spPr/>
    </dgm:pt>
    <dgm:pt modelId="{EF50CE51-322B-4427-9D52-D097B7C9EA03}" type="pres">
      <dgm:prSet presAssocID="{AB3D797B-27C5-478D-A5A8-481DB23897B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96871-DE0E-442A-9DAB-C151C6D8E7D5}" type="pres">
      <dgm:prSet presAssocID="{AB3D797B-27C5-478D-A5A8-481DB23897B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88009E-924B-4591-A19E-77AC15FC6075}" type="pres">
      <dgm:prSet presAssocID="{87FD11A8-F06E-4975-B434-D1CBD895E7A9}" presName="sp" presStyleCnt="0"/>
      <dgm:spPr/>
    </dgm:pt>
    <dgm:pt modelId="{7AB7C34A-87A8-47F0-8C47-BC17D95A21F0}" type="pres">
      <dgm:prSet presAssocID="{63D5E13D-9C5F-4BC3-94AB-D9CDD9F6B12A}" presName="linNode" presStyleCnt="0"/>
      <dgm:spPr/>
    </dgm:pt>
    <dgm:pt modelId="{15343579-5497-49D5-9262-2CB87669A486}" type="pres">
      <dgm:prSet presAssocID="{63D5E13D-9C5F-4BC3-94AB-D9CDD9F6B12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641C30-4F3A-4B86-AEF1-402A5C1DDC61}" type="pres">
      <dgm:prSet presAssocID="{63D5E13D-9C5F-4BC3-94AB-D9CDD9F6B12A}" presName="descendantText" presStyleLbl="alignAccFollowNode1" presStyleIdx="1" presStyleCnt="3" custScaleX="97265" custScaleY="97281" custLinFactNeighborX="965" custLinFactNeighborY="5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D5279A-AEE0-4F06-83D0-20B65648B3FF}" type="pres">
      <dgm:prSet presAssocID="{952BA0E2-080D-499C-8624-ED7EA1B483C6}" presName="sp" presStyleCnt="0"/>
      <dgm:spPr/>
    </dgm:pt>
    <dgm:pt modelId="{8A9C1D47-40F4-4CCF-B0B9-CFFD3F18E0F8}" type="pres">
      <dgm:prSet presAssocID="{29754405-D2B3-479F-B427-646E1F8080BA}" presName="linNode" presStyleCnt="0"/>
      <dgm:spPr/>
    </dgm:pt>
    <dgm:pt modelId="{A8940EBA-66E4-42B1-A37B-0654152F368D}" type="pres">
      <dgm:prSet presAssocID="{29754405-D2B3-479F-B427-646E1F8080B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19CFF2-D647-47AD-8C97-168D1BA9D818}" type="pres">
      <dgm:prSet presAssocID="{29754405-D2B3-479F-B427-646E1F8080B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844BF76-E268-4F9B-B9E5-8806085C7617}" srcId="{AB3D797B-27C5-478D-A5A8-481DB23897BA}" destId="{D8FE2983-D95D-4A3B-9C29-6FE241CEDE90}" srcOrd="0" destOrd="0" parTransId="{FED202BC-256F-4A70-8305-4D9C032CD725}" sibTransId="{9CEEEE1C-E0EC-4EC4-A014-F4CDF40CA5B1}"/>
    <dgm:cxn modelId="{3AE4C8BF-E245-413B-B1EB-782E1424B2A2}" srcId="{29754405-D2B3-479F-B427-646E1F8080BA}" destId="{B09F138F-239F-483C-8ED4-988B727EB4F1}" srcOrd="0" destOrd="0" parTransId="{10EC96AA-4FEC-414D-93D5-4A2C11A00B2D}" sibTransId="{1979E7E7-1A8D-4EEF-BD70-0031CC7D9C55}"/>
    <dgm:cxn modelId="{81D2F807-9FD1-46CF-903D-E2DD36799F88}" srcId="{63D5E13D-9C5F-4BC3-94AB-D9CDD9F6B12A}" destId="{D4ED9CED-C6A5-42D2-B23F-78B513085E64}" srcOrd="0" destOrd="0" parTransId="{1C912758-869A-4C6A-A9F0-914E325306DF}" sibTransId="{EFC414F3-EBB5-470D-8C24-4F695D29B344}"/>
    <dgm:cxn modelId="{BC5A8D57-1E44-4D61-8153-EDF61F25C8C1}" type="presOf" srcId="{08C23369-EC3D-449D-968B-6B64DE31A6A6}" destId="{212A43ED-BCEC-42FA-80FB-4F8C1E23F765}" srcOrd="0" destOrd="0" presId="urn:microsoft.com/office/officeart/2005/8/layout/vList5"/>
    <dgm:cxn modelId="{03F0F342-1C5C-463F-8737-AFA860163FFB}" type="presOf" srcId="{B09F138F-239F-483C-8ED4-988B727EB4F1}" destId="{CB19CFF2-D647-47AD-8C97-168D1BA9D818}" srcOrd="0" destOrd="0" presId="urn:microsoft.com/office/officeart/2005/8/layout/vList5"/>
    <dgm:cxn modelId="{A1EFDA68-2977-4615-A627-932F044387A8}" type="presOf" srcId="{29754405-D2B3-479F-B427-646E1F8080BA}" destId="{A8940EBA-66E4-42B1-A37B-0654152F368D}" srcOrd="0" destOrd="0" presId="urn:microsoft.com/office/officeart/2005/8/layout/vList5"/>
    <dgm:cxn modelId="{750FF98F-352D-49D4-AD2C-62E7A9CD4CE8}" type="presOf" srcId="{91A54969-86B8-4BD5-B3E7-9F3BA15B01F9}" destId="{7DA96871-DE0E-442A-9DAB-C151C6D8E7D5}" srcOrd="0" destOrd="1" presId="urn:microsoft.com/office/officeart/2005/8/layout/vList5"/>
    <dgm:cxn modelId="{7E3D1511-9585-4015-A65D-F5C0E612FBC9}" type="presOf" srcId="{D4ED9CED-C6A5-42D2-B23F-78B513085E64}" destId="{8D641C30-4F3A-4B86-AEF1-402A5C1DDC61}" srcOrd="0" destOrd="0" presId="urn:microsoft.com/office/officeart/2005/8/layout/vList5"/>
    <dgm:cxn modelId="{295AD17B-E8A8-4F76-A794-894C6A114429}" srcId="{08C23369-EC3D-449D-968B-6B64DE31A6A6}" destId="{AB3D797B-27C5-478D-A5A8-481DB23897BA}" srcOrd="0" destOrd="0" parTransId="{9DB585BE-96A4-46ED-8B4D-9FD5BE70F48B}" sibTransId="{87FD11A8-F06E-4975-B434-D1CBD895E7A9}"/>
    <dgm:cxn modelId="{C3E6E4A3-185F-4997-8E97-121A57F48736}" srcId="{08C23369-EC3D-449D-968B-6B64DE31A6A6}" destId="{63D5E13D-9C5F-4BC3-94AB-D9CDD9F6B12A}" srcOrd="1" destOrd="0" parTransId="{5153C8B7-5440-4E46-8D0A-E69B8C438A14}" sibTransId="{952BA0E2-080D-499C-8624-ED7EA1B483C6}"/>
    <dgm:cxn modelId="{2496084B-592D-4AEF-AEA0-F80B974CBD92}" type="presOf" srcId="{AB3D797B-27C5-478D-A5A8-481DB23897BA}" destId="{EF50CE51-322B-4427-9D52-D097B7C9EA03}" srcOrd="0" destOrd="0" presId="urn:microsoft.com/office/officeart/2005/8/layout/vList5"/>
    <dgm:cxn modelId="{6746EB64-A886-48C5-9CED-5BA35E774149}" type="presOf" srcId="{63D5E13D-9C5F-4BC3-94AB-D9CDD9F6B12A}" destId="{15343579-5497-49D5-9262-2CB87669A486}" srcOrd="0" destOrd="0" presId="urn:microsoft.com/office/officeart/2005/8/layout/vList5"/>
    <dgm:cxn modelId="{FCF6AAA2-1A22-4B81-A8D1-0D4B00C6A901}" srcId="{08C23369-EC3D-449D-968B-6B64DE31A6A6}" destId="{29754405-D2B3-479F-B427-646E1F8080BA}" srcOrd="2" destOrd="0" parTransId="{EC0FC0FD-72D5-44F6-8FD0-1E0DA7516935}" sibTransId="{682CB46B-FE59-415A-B9D9-3C9030365110}"/>
    <dgm:cxn modelId="{8B245792-230A-448B-B799-27BAC93C769C}" type="presOf" srcId="{3A901571-21C3-4E93-9C2E-A772823EDD60}" destId="{8D641C30-4F3A-4B86-AEF1-402A5C1DDC61}" srcOrd="0" destOrd="1" presId="urn:microsoft.com/office/officeart/2005/8/layout/vList5"/>
    <dgm:cxn modelId="{A60AF38C-2531-4C0E-89FC-AC4BD7708E50}" type="presOf" srcId="{D8FE2983-D95D-4A3B-9C29-6FE241CEDE90}" destId="{7DA96871-DE0E-442A-9DAB-C151C6D8E7D5}" srcOrd="0" destOrd="0" presId="urn:microsoft.com/office/officeart/2005/8/layout/vList5"/>
    <dgm:cxn modelId="{4B581403-B1C2-4EE1-9844-20514A8FBDFB}" srcId="{63D5E13D-9C5F-4BC3-94AB-D9CDD9F6B12A}" destId="{3A901571-21C3-4E93-9C2E-A772823EDD60}" srcOrd="1" destOrd="0" parTransId="{86775231-7D7D-40AE-99A9-04E254E4CA11}" sibTransId="{D6E3100A-5C8F-4573-9AA9-C0613D056D51}"/>
    <dgm:cxn modelId="{EF9DABF7-3167-4FA1-A58B-1C26EEB1DCBC}" srcId="{AB3D797B-27C5-478D-A5A8-481DB23897BA}" destId="{91A54969-86B8-4BD5-B3E7-9F3BA15B01F9}" srcOrd="1" destOrd="0" parTransId="{11810798-3970-46EA-9B0C-83EA2156B168}" sibTransId="{7BF15545-52EA-417B-8896-8C2414FD51C4}"/>
    <dgm:cxn modelId="{E85B54CD-9A7F-458E-BEB8-C905A5145A0C}" type="presParOf" srcId="{212A43ED-BCEC-42FA-80FB-4F8C1E23F765}" destId="{25B779E7-8493-4AD1-9A25-E3CB981CB701}" srcOrd="0" destOrd="0" presId="urn:microsoft.com/office/officeart/2005/8/layout/vList5"/>
    <dgm:cxn modelId="{DC205F21-761A-43D2-9562-7B613907ECEB}" type="presParOf" srcId="{25B779E7-8493-4AD1-9A25-E3CB981CB701}" destId="{EF50CE51-322B-4427-9D52-D097B7C9EA03}" srcOrd="0" destOrd="0" presId="urn:microsoft.com/office/officeart/2005/8/layout/vList5"/>
    <dgm:cxn modelId="{171DC7D8-5214-4AC3-BD26-D4063B877258}" type="presParOf" srcId="{25B779E7-8493-4AD1-9A25-E3CB981CB701}" destId="{7DA96871-DE0E-442A-9DAB-C151C6D8E7D5}" srcOrd="1" destOrd="0" presId="urn:microsoft.com/office/officeart/2005/8/layout/vList5"/>
    <dgm:cxn modelId="{ED80FE84-58B7-4722-9981-346881048959}" type="presParOf" srcId="{212A43ED-BCEC-42FA-80FB-4F8C1E23F765}" destId="{0888009E-924B-4591-A19E-77AC15FC6075}" srcOrd="1" destOrd="0" presId="urn:microsoft.com/office/officeart/2005/8/layout/vList5"/>
    <dgm:cxn modelId="{D4470991-9782-4AF0-8672-FAAF12F67454}" type="presParOf" srcId="{212A43ED-BCEC-42FA-80FB-4F8C1E23F765}" destId="{7AB7C34A-87A8-47F0-8C47-BC17D95A21F0}" srcOrd="2" destOrd="0" presId="urn:microsoft.com/office/officeart/2005/8/layout/vList5"/>
    <dgm:cxn modelId="{97320738-5396-498A-BF7A-A6BF2E53998B}" type="presParOf" srcId="{7AB7C34A-87A8-47F0-8C47-BC17D95A21F0}" destId="{15343579-5497-49D5-9262-2CB87669A486}" srcOrd="0" destOrd="0" presId="urn:microsoft.com/office/officeart/2005/8/layout/vList5"/>
    <dgm:cxn modelId="{E0726D77-EE1C-4217-96EC-815D5B3E5C8B}" type="presParOf" srcId="{7AB7C34A-87A8-47F0-8C47-BC17D95A21F0}" destId="{8D641C30-4F3A-4B86-AEF1-402A5C1DDC61}" srcOrd="1" destOrd="0" presId="urn:microsoft.com/office/officeart/2005/8/layout/vList5"/>
    <dgm:cxn modelId="{873C2EB9-9416-46E8-970D-B2F4E7C2D0C9}" type="presParOf" srcId="{212A43ED-BCEC-42FA-80FB-4F8C1E23F765}" destId="{B6D5279A-AEE0-4F06-83D0-20B65648B3FF}" srcOrd="3" destOrd="0" presId="urn:microsoft.com/office/officeart/2005/8/layout/vList5"/>
    <dgm:cxn modelId="{285DFE34-6A7F-4BE5-8532-F6B6EAA8EC81}" type="presParOf" srcId="{212A43ED-BCEC-42FA-80FB-4F8C1E23F765}" destId="{8A9C1D47-40F4-4CCF-B0B9-CFFD3F18E0F8}" srcOrd="4" destOrd="0" presId="urn:microsoft.com/office/officeart/2005/8/layout/vList5"/>
    <dgm:cxn modelId="{7BCF8E1D-5BE6-436E-8F78-8B806BCB9571}" type="presParOf" srcId="{8A9C1D47-40F4-4CCF-B0B9-CFFD3F18E0F8}" destId="{A8940EBA-66E4-42B1-A37B-0654152F368D}" srcOrd="0" destOrd="0" presId="urn:microsoft.com/office/officeart/2005/8/layout/vList5"/>
    <dgm:cxn modelId="{65C779FB-7030-4C1A-AC02-A22CCC8F1A4C}" type="presParOf" srcId="{8A9C1D47-40F4-4CCF-B0B9-CFFD3F18E0F8}" destId="{CB19CFF2-D647-47AD-8C97-168D1BA9D8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9F0496-7573-4F53-B15C-F7082EF09BFB}">
      <dsp:nvSpPr>
        <dsp:cNvPr id="0" name=""/>
        <dsp:cNvSpPr/>
      </dsp:nvSpPr>
      <dsp:spPr>
        <a:xfrm>
          <a:off x="1422951" y="3700076"/>
          <a:ext cx="1817526" cy="2086401"/>
        </a:xfrm>
        <a:prstGeom prst="gear9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 de granulomas  </a:t>
          </a:r>
        </a:p>
      </dsp:txBody>
      <dsp:txXfrm>
        <a:off x="1422951" y="3700076"/>
        <a:ext cx="1817526" cy="2086401"/>
      </dsp:txXfrm>
    </dsp:sp>
    <dsp:sp modelId="{A0627BB7-D9BE-4E10-9A53-1FDAB859145B}">
      <dsp:nvSpPr>
        <dsp:cNvPr id="0" name=""/>
        <dsp:cNvSpPr/>
      </dsp:nvSpPr>
      <dsp:spPr>
        <a:xfrm>
          <a:off x="202182" y="1785948"/>
          <a:ext cx="2326941" cy="2283599"/>
        </a:xfrm>
        <a:prstGeom prst="gear6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Infiltración de células inflamatorias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2182" y="1785948"/>
        <a:ext cx="2326941" cy="2283599"/>
      </dsp:txXfrm>
    </dsp:sp>
    <dsp:sp modelId="{FB7C50E1-A5A4-4D80-A753-46927A983B1B}">
      <dsp:nvSpPr>
        <dsp:cNvPr id="0" name=""/>
        <dsp:cNvSpPr/>
      </dsp:nvSpPr>
      <dsp:spPr>
        <a:xfrm rot="20700000">
          <a:off x="1369659" y="737212"/>
          <a:ext cx="1474545" cy="1474545"/>
        </a:xfrm>
        <a:prstGeom prst="gear6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Vasculitis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3071" y="1060623"/>
        <a:ext cx="827723" cy="827723"/>
      </dsp:txXfrm>
    </dsp:sp>
    <dsp:sp modelId="{A4D881AE-7CCD-446A-871F-316C4D78FDF2}">
      <dsp:nvSpPr>
        <dsp:cNvPr id="0" name=""/>
        <dsp:cNvSpPr/>
      </dsp:nvSpPr>
      <dsp:spPr>
        <a:xfrm>
          <a:off x="1047748" y="3429012"/>
          <a:ext cx="2648715" cy="2648715"/>
        </a:xfrm>
        <a:prstGeom prst="circularArrow">
          <a:avLst>
            <a:gd name="adj1" fmla="val 4688"/>
            <a:gd name="adj2" fmla="val 299029"/>
            <a:gd name="adj3" fmla="val 2505041"/>
            <a:gd name="adj4" fmla="val 15885452"/>
            <a:gd name="adj5" fmla="val 5469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8CD61319-C276-4D5C-B309-4509544B28A9}">
      <dsp:nvSpPr>
        <dsp:cNvPr id="0" name=""/>
        <dsp:cNvSpPr/>
      </dsp:nvSpPr>
      <dsp:spPr>
        <a:xfrm rot="895887">
          <a:off x="398346" y="1366271"/>
          <a:ext cx="1924457" cy="19244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60659A96-3D88-4305-801C-3403D7BEB142}">
      <dsp:nvSpPr>
        <dsp:cNvPr id="0" name=""/>
        <dsp:cNvSpPr/>
      </dsp:nvSpPr>
      <dsp:spPr>
        <a:xfrm>
          <a:off x="1115917" y="214319"/>
          <a:ext cx="2074952" cy="20749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95A0E-B607-4DB1-9DD0-00F210482CA3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D3C74804-6F21-4237-9DD6-B9CD2E0B817C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1A7C3006-DC21-4607-8FF7-0113E6E127D5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17EDA049-0CEC-4A05-86F0-DA2E76AE711C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66C3DFD9-938E-4B12-958C-0A61B82A225F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E6123F53-E335-41E4-B8D6-4DE44BD8C223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927D5CCE-994C-4CEE-922E-8011BBC61ADC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0223DE04-7E26-4AE5-9E65-79AEE46B2255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Escleritis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9704" y="213481"/>
        <a:ext cx="1721465" cy="1093130"/>
      </dsp:txXfrm>
    </dsp:sp>
    <dsp:sp modelId="{251E54DC-9C4A-423C-8340-E7CD96F879AE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EBF473C6-D505-4FDD-A0A3-7BF757A1A3FA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Anterior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5691" y="1807271"/>
        <a:ext cx="1721465" cy="1093130"/>
      </dsp:txXfrm>
    </dsp:sp>
    <dsp:sp modelId="{185A0FEB-627C-40EE-9056-1E82DC5C46CE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1B6A69A6-9224-45A4-9348-C7B7645D8112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necrosante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684" y="3401061"/>
        <a:ext cx="1721465" cy="1093130"/>
      </dsp:txXfrm>
    </dsp:sp>
    <dsp:sp modelId="{713B6ECE-3BA1-441A-87EE-3B5E23C0C7CE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0A6DF790-D1BC-4114-B880-9BA15CB19473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Necrosante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7697" y="3401061"/>
        <a:ext cx="1721465" cy="1093130"/>
      </dsp:txXfrm>
    </dsp:sp>
    <dsp:sp modelId="{E91ECCED-781F-4209-83BC-FE52BBCE9EC9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DED05808-3277-4CA6-A775-28BAF785DEAF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Posterior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53717" y="1807271"/>
        <a:ext cx="1721465" cy="1093130"/>
      </dsp:txXfrm>
    </dsp:sp>
    <dsp:sp modelId="{0EC6B35F-7B1E-4CA6-8B27-B66B5AA9AD8F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F3AF21EB-387B-4FFF-A920-34F8CBE16814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necrosante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1710" y="3401061"/>
        <a:ext cx="1721465" cy="1093130"/>
      </dsp:txXfrm>
    </dsp:sp>
    <dsp:sp modelId="{CE86F7C1-FECB-48E1-B95C-7CAB2335680A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7395D8AB-D61F-4813-97EB-D1ACA66353AA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Necrosante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05723" y="3401061"/>
        <a:ext cx="1721465" cy="10931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A96871-DE0E-442A-9DAB-C151C6D8E7D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 mg  de  flurbiprofeno   3/día</a:t>
          </a:r>
          <a:endParaRPr lang="es-ES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 mg  de  indometacina    2/día</a:t>
          </a:r>
          <a:endParaRPr lang="es-ES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12703" y="-1901980"/>
        <a:ext cx="1166849" cy="5266944"/>
      </dsp:txXfrm>
    </dsp:sp>
    <dsp:sp modelId="{EF50CE51-322B-4427-9D52-D097B7C9EA03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AINE</a:t>
          </a:r>
          <a:endParaRPr lang="es-ES" sz="31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2209"/>
        <a:ext cx="2962656" cy="1458562"/>
      </dsp:txXfrm>
    </dsp:sp>
    <dsp:sp modelId="{8D641C30-4F3A-4B86-AEF1-402A5C1DDC6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40-80  mg/día</a:t>
          </a:r>
          <a:endParaRPr lang="es-ES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12703" y="-370490"/>
        <a:ext cx="1166849" cy="5266944"/>
      </dsp:txXfrm>
    </dsp:sp>
    <dsp:sp modelId="{15343579-5497-49D5-9262-2CB87669A486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Prednisolona</a:t>
          </a:r>
          <a:endParaRPr lang="es-ES" sz="31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1533700"/>
        <a:ext cx="2962656" cy="1458562"/>
      </dsp:txXfrm>
    </dsp:sp>
    <dsp:sp modelId="{CB19CFF2-D647-47AD-8C97-168D1BA9D818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Útiles  para las episcleritis asociadas, reduciendo el dolor y el edema</a:t>
          </a:r>
          <a:endParaRPr lang="es-ES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12703" y="1160999"/>
        <a:ext cx="1166849" cy="5266944"/>
      </dsp:txXfrm>
    </dsp:sp>
    <dsp:sp modelId="{A8940EBA-66E4-42B1-A37B-0654152F368D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Corticoides tópicos</a:t>
          </a:r>
          <a:endParaRPr lang="es-ES" sz="31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3065190"/>
        <a:ext cx="2962656" cy="1458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A96871-DE0E-442A-9DAB-C151C6D8E7D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60-120 mg/día  durante 2 a 3 días.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 espectacular sobre la gravedad  del dolor.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12703" y="-1901980"/>
        <a:ext cx="1166849" cy="5266944"/>
      </dsp:txXfrm>
    </dsp:sp>
    <dsp:sp modelId="{EF50CE51-322B-4427-9D52-D097B7C9EA03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Prednisolona</a:t>
          </a:r>
          <a:endParaRPr lang="es-ES" sz="28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2209"/>
        <a:ext cx="2962656" cy="1458562"/>
      </dsp:txXfrm>
    </dsp:sp>
    <dsp:sp modelId="{8D641C30-4F3A-4B86-AEF1-402A5C1DDC61}">
      <dsp:nvSpPr>
        <dsp:cNvPr id="0" name=""/>
        <dsp:cNvSpPr/>
      </dsp:nvSpPr>
      <dsp:spPr>
        <a:xfrm rot="5400000">
          <a:off x="4985130" y="-292094"/>
          <a:ext cx="1135123" cy="51228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s-E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Ciclofosfamida</a:t>
          </a: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, </a:t>
          </a:r>
          <a:r>
            <a:rPr lang="es-E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azatioprina</a:t>
          </a: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 </a:t>
          </a:r>
          <a:r>
            <a:rPr lang="es-E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ciclosporina</a:t>
          </a: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).</a:t>
          </a:r>
          <a:endParaRPr lang="es-E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Necesarias  en los casos resistentes a los corticoides.</a:t>
          </a:r>
          <a:endParaRPr lang="es-E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85130" y="-292094"/>
        <a:ext cx="1135123" cy="5122893"/>
      </dsp:txXfrm>
    </dsp:sp>
    <dsp:sp modelId="{15343579-5497-49D5-9262-2CB87669A486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Fármacos </a:t>
          </a:r>
          <a:r>
            <a:rPr lang="es-ES" sz="2800" b="1" kern="1200" cap="none" spc="150" dirty="0" err="1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inmuno</a:t>
          </a:r>
          <a:r>
            <a:rPr lang="es-ES" sz="28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-supresores</a:t>
          </a:r>
          <a:endParaRPr lang="es-ES" sz="28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1533700"/>
        <a:ext cx="2962656" cy="1458562"/>
      </dsp:txXfrm>
    </dsp:sp>
    <dsp:sp modelId="{CB19CFF2-D647-47AD-8C97-168D1BA9D818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 </a:t>
          </a:r>
          <a:r>
            <a:rPr lang="es-ES" sz="2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metilprednisolona</a:t>
          </a:r>
          <a:r>
            <a:rPr lang="es-E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intravenosa (500 a 1000 mg) y 500 mg de </a:t>
          </a:r>
          <a:r>
            <a:rPr lang="es-ES" sz="2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ciclofosfamida</a:t>
          </a:r>
          <a:r>
            <a:rPr lang="es-E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s-ES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12703" y="1160999"/>
        <a:ext cx="1166849" cy="5266944"/>
      </dsp:txXfrm>
    </dsp:sp>
    <dsp:sp modelId="{A8940EBA-66E4-42B1-A37B-0654152F368D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cap="none" spc="150" dirty="0" smtClean="0">
              <a:ln w="11430"/>
              <a:solidFill>
                <a:srgbClr val="F8F8F8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rPr>
            <a:t>Terapia combinada</a:t>
          </a:r>
          <a:endParaRPr lang="es-ES" sz="2800" b="1" kern="1200" cap="none" spc="150" dirty="0">
            <a:ln w="11430"/>
            <a:solidFill>
              <a:srgbClr val="F8F8F8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0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DBD8-84A8-4A14-8F5C-93F2105ADA07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288D-3B65-4B46-B9E7-D264546E0E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hyperlink" Target="http://drsoler.com/images/6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55783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1" y="-22"/>
            <a:ext cx="7772400" cy="1470025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5400" b="1" spc="150" dirty="0" smtClean="0">
                <a:ln w="11430"/>
                <a:solidFill>
                  <a:srgbClr val="F8F8F8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Universidad  Autónoma de  Sinaloa</a:t>
            </a:r>
            <a:endParaRPr lang="es-ES" sz="5400" b="1" spc="150" dirty="0">
              <a:ln w="11430"/>
              <a:solidFill>
                <a:srgbClr val="F8F8F8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19672" y="1285862"/>
            <a:ext cx="59738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Inmunología  Médica</a:t>
            </a:r>
            <a:endParaRPr lang="es-E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20154" y="2571746"/>
            <a:ext cx="58522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ESCLERITIS</a:t>
            </a:r>
            <a:endParaRPr lang="es-E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67096" y="4534456"/>
            <a:ext cx="73493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Dra. María  Guadalupe Ramírez Zepeda</a:t>
            </a:r>
          </a:p>
          <a:p>
            <a:pPr algn="ctr"/>
            <a:r>
              <a:rPr lang="es-E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Luis Alfredo Sánchez Cuadras</a:t>
            </a:r>
            <a:endParaRPr lang="es-E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168962" y="6068819"/>
            <a:ext cx="93732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Culiacán ,  Sin</a:t>
            </a:r>
            <a:r>
              <a:rPr lang="es-E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                             </a:t>
            </a:r>
            <a:r>
              <a:rPr lang="es-E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Diciembre 2011</a:t>
            </a:r>
            <a:endParaRPr lang="es-E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Tratamiento</a:t>
            </a:r>
            <a:endParaRPr lang="es-E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857364"/>
            <a:ext cx="5257808" cy="4595971"/>
          </a:xfrm>
        </p:spPr>
        <p:txBody>
          <a:bodyPr>
            <a:normAutofit fontScale="85000" lnSpcReduction="20000"/>
          </a:bodyPr>
          <a:lstStyle/>
          <a:p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inflamación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gradual de dolor y eritema localizado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Placas  avasculares en  tejido  episcleral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Necrosis escleral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esclera  se vuelve  transparente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Queratitis, queratòlisis,  cataratas y glaucoma secundaria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 de los casos con deterioro visual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Harrington" pitchFamily="82" charset="0"/>
                <a:ea typeface="+mj-ea"/>
                <a:cs typeface="+mj-cs"/>
              </a:rPr>
              <a:t>Escleritis necrosante anterior</a:t>
            </a:r>
          </a:p>
        </p:txBody>
      </p:sp>
      <p:pic>
        <p:nvPicPr>
          <p:cNvPr id="24578" name="Picture 2" descr="http://t1.gstatic.com/images?q=tbn:ANd9GcQnxqiRp-ndlljvK_dOvPeOAnvV1oquUEfe-ormwKSqNu48AbxT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500" y="1412776"/>
            <a:ext cx="3074988" cy="2136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0" name="Picture 4" descr="http://t2.gstatic.com/images?q=tbn:ANd9GcR8g_nmbX21Qo9D6zeuDAK18agwUn_VAPOa9N_DCMUoYMC6bTcRq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084" y="3786190"/>
            <a:ext cx="3000396" cy="2447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4785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Tratamiento</a:t>
            </a:r>
            <a:endParaRPr lang="es-E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08804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1349"/>
            <a:ext cx="4757742" cy="4525963"/>
          </a:xfrm>
        </p:spPr>
        <p:txBody>
          <a:bodyPr>
            <a:normAutofit/>
          </a:bodyPr>
          <a:lstStyle/>
          <a:p>
            <a:r>
              <a:rPr lang="es-E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inflamación:</a:t>
            </a:r>
          </a:p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Escleromalacia </a:t>
            </a:r>
            <a:r>
              <a:rPr lang="es-E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perforans</a:t>
            </a:r>
          </a:p>
          <a:p>
            <a:r>
              <a:rPr lang="es-E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ujeres con una artritis reumatoidea seropositiva</a:t>
            </a:r>
          </a:p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Asintomática</a:t>
            </a:r>
          </a:p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Placa  escleral  necrótica amarillenta</a:t>
            </a:r>
          </a:p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Úvea  expuesta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Harrington" pitchFamily="82" charset="0"/>
                <a:ea typeface="+mj-ea"/>
                <a:cs typeface="+mj-cs"/>
              </a:rPr>
              <a:t>Escleritis necrosante anterior</a:t>
            </a:r>
          </a:p>
        </p:txBody>
      </p:sp>
      <p:pic>
        <p:nvPicPr>
          <p:cNvPr id="25602" name="Picture 2" descr="http://t3.gstatic.com/images?q=tbn:ANd9GcSdi8cJbXVyL1W5qHLjRohv8Q0_hQE0Bsjij3UUcQm35sdmmQ9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357430"/>
            <a:ext cx="3962984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7892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74871"/>
            <a:ext cx="4757742" cy="4525963"/>
          </a:xfrm>
        </p:spPr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Inflamación  posterior al  ecuador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de  los casos de escleritis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Diagnostico con ultrasonografía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85%  de los casos con deterioro visual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908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Harrington" pitchFamily="82" charset="0"/>
                <a:ea typeface="+mj-ea"/>
                <a:cs typeface="+mj-cs"/>
              </a:rPr>
              <a:t>Escleritis</a:t>
            </a:r>
            <a:r>
              <a:rPr kumimoji="0" lang="es-ES" sz="6000" b="1" i="0" u="none" strike="noStrike" kern="1200" cap="none" spc="0" normalizeH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Harrington" pitchFamily="82" charset="0"/>
                <a:ea typeface="+mj-ea"/>
                <a:cs typeface="+mj-cs"/>
              </a:rPr>
              <a:t> posterior</a:t>
            </a:r>
            <a:endParaRPr kumimoji="0" lang="es-ES" sz="6000" b="1" i="0" u="none" strike="noStrike" kern="1200" cap="none" spc="0" normalizeH="0" baseline="0" noProof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Harrington" pitchFamily="82" charset="0"/>
              <a:ea typeface="+mj-ea"/>
              <a:cs typeface="+mj-cs"/>
            </a:endParaRPr>
          </a:p>
        </p:txBody>
      </p:sp>
      <p:pic>
        <p:nvPicPr>
          <p:cNvPr id="27650" name="Picture 2" descr="http://t1.gstatic.com/images?q=tbn:ANd9GcT7A8I9DzaMMjcWqLZsDzN-1UvR4CMnJ8ejq_AWwvRtNZ7w4K3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657600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652" name="Picture 4" descr="http://www.sao.org.ar/Portals/4/archivos_81_01/zanettin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755365"/>
            <a:ext cx="3714776" cy="2959783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htmlimg1.scribdassets.com/2jf2zg4egwf1gn1/images/6-b7dd7d5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5086350" cy="3897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4" descr="http://htmlimg4.scribdassets.com/2jf2zg4egwf1gn1/images/7-66d8aaad0f.png"/>
          <p:cNvPicPr>
            <a:picLocks noChangeAspect="1" noChangeArrowheads="1"/>
          </p:cNvPicPr>
          <p:nvPr/>
        </p:nvPicPr>
        <p:blipFill>
          <a:blip r:embed="rId3" cstate="print"/>
          <a:srcRect t="63792" r="64850" b="4853"/>
          <a:stretch>
            <a:fillRect/>
          </a:stretch>
        </p:blipFill>
        <p:spPr bwMode="auto">
          <a:xfrm>
            <a:off x="5643570" y="4143380"/>
            <a:ext cx="3457578" cy="2681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8804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85" y="0"/>
            <a:ext cx="9155787" cy="68580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Autofit/>
          </a:bodyPr>
          <a:lstStyle/>
          <a:p>
            <a:r>
              <a:rPr lang="es-ES" sz="15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Harrington" pitchFamily="82" charset="0"/>
              </a:rPr>
              <a:t>Gracias</a:t>
            </a:r>
            <a:endParaRPr lang="es-ES" sz="15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29600" cy="1143000"/>
          </a:xfrm>
        </p:spPr>
        <p:txBody>
          <a:bodyPr>
            <a:noAutofit/>
          </a:bodyPr>
          <a:lstStyle/>
          <a:p>
            <a:r>
              <a:rPr lang="es-E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E</a:t>
            </a:r>
            <a:r>
              <a:rPr lang="es-E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scleritis</a:t>
            </a:r>
            <a:endParaRPr lang="es-E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escleritis es una enfermedad inflamatoria que se caracteriza por la presencia de edema e infiltración celular de la esclera  y epiesclera. 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entidad puede presentarse en forma aislada o asociarse  a enfermedades sistémicas que comprometen la vida del paciente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806" y="5857893"/>
            <a:ext cx="1335196" cy="1000108"/>
          </a:xfrm>
          <a:prstGeom prst="rect">
            <a:avLst/>
          </a:prstGeom>
          <a:noFill/>
        </p:spPr>
      </p:pic>
      <p:pic>
        <p:nvPicPr>
          <p:cNvPr id="1028" name="Picture 4" descr="http://olho.org/wp-content/plugins/wp-o-matic/cache/e3fb2_escleriti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696513"/>
            <a:ext cx="2735480" cy="1875759"/>
          </a:xfrm>
          <a:prstGeom prst="roundRect">
            <a:avLst>
              <a:gd name="adj" fmla="val 106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cualquier grupo de edad   (30 - 50 años)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Mujeres  2:1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frecuente en individuos HLA-B27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predilección por ninguna raza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casos por cada 100.000 personas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5-10%  tendrán una enfermedad infecciosa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30-40%  será  reumática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Epidemiología</a:t>
            </a:r>
            <a:endParaRPr lang="es-E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pic>
        <p:nvPicPr>
          <p:cNvPr id="5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806" y="5857893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70959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714744"/>
                <a:gridCol w="2714644"/>
                <a:gridCol w="2714612"/>
              </a:tblGrid>
              <a:tr h="952338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Enfermedades autoinmunitarias</a:t>
                      </a:r>
                    </a:p>
                    <a:p>
                      <a:pPr algn="ctr"/>
                      <a:endParaRPr lang="es-ES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Infecciones</a:t>
                      </a:r>
                    </a:p>
                    <a:p>
                      <a:pPr algn="ctr"/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Otras</a:t>
                      </a:r>
                    </a:p>
                    <a:p>
                      <a:pPr algn="ctr"/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6286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Artritis reumatoide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Herpes simple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Cirugías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7713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Lupus eritematoso sistémico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Herpes zóster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Pamidronato</a:t>
                      </a:r>
                    </a:p>
                  </a:txBody>
                  <a:tcPr/>
                </a:tc>
              </a:tr>
              <a:tr h="74769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Espondiloartropatías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Sífilis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Fluvirina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69705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Granulomatosis de Wegener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Tuberculosis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Traumatismo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857432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Crioglobulinemia</a:t>
                      </a: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Lepra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857432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Síndromes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:</a:t>
                      </a:r>
                      <a:r>
                        <a:rPr lang="es-E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Cogan,</a:t>
                      </a:r>
                      <a:r>
                        <a:rPr lang="es-E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 </a:t>
                      </a:r>
                      <a:r>
                        <a:rPr lang="es-ES" sz="2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Reiter</a:t>
                      </a:r>
                      <a:r>
                        <a:rPr lang="es-E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   </a:t>
                      </a:r>
                      <a:r>
                        <a:rPr lang="es-ES" sz="2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Sjögren</a:t>
                      </a:r>
                      <a:r>
                        <a:rPr lang="es-E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   </a:t>
                      </a:r>
                      <a:r>
                        <a:rPr lang="es-ES" sz="24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Behcet</a:t>
                      </a:r>
                      <a:endParaRPr lang="es-ES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Oncocercosis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806" y="5857893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Patogenia</a:t>
            </a:r>
            <a:endParaRPr lang="es-E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pic>
        <p:nvPicPr>
          <p:cNvPr id="16388" name="Picture 4" descr="Anatomía del ojo">
            <a:hlinkClick r:id="rId2" tooltip="Anatomía del oj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3007" y="1697042"/>
            <a:ext cx="5893835" cy="4660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5 Diagrama"/>
          <p:cNvGraphicFramePr/>
          <p:nvPr/>
        </p:nvGraphicFramePr>
        <p:xfrm>
          <a:off x="-198492" y="642918"/>
          <a:ext cx="376238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08804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Clasificación</a:t>
            </a:r>
            <a:endParaRPr lang="es-E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Llamada de flecha hacia arriba"/>
          <p:cNvSpPr/>
          <p:nvPr/>
        </p:nvSpPr>
        <p:spPr>
          <a:xfrm>
            <a:off x="714348" y="5500702"/>
            <a:ext cx="1643074" cy="114298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77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Difusa</a:t>
            </a: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Nodular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Llamada de flecha hacia arriba"/>
          <p:cNvSpPr/>
          <p:nvPr/>
        </p:nvSpPr>
        <p:spPr>
          <a:xfrm>
            <a:off x="4929190" y="5500702"/>
            <a:ext cx="1643074" cy="114298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77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Difusa</a:t>
            </a: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Nodular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Llamada de flecha hacia arriba"/>
          <p:cNvSpPr/>
          <p:nvPr/>
        </p:nvSpPr>
        <p:spPr>
          <a:xfrm>
            <a:off x="2571736" y="5500702"/>
            <a:ext cx="2000264" cy="114298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77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inflamación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inflamación</a:t>
            </a:r>
          </a:p>
        </p:txBody>
      </p:sp>
      <p:sp>
        <p:nvSpPr>
          <p:cNvPr id="10" name="9 Llamada de flecha hacia arriba"/>
          <p:cNvSpPr/>
          <p:nvPr/>
        </p:nvSpPr>
        <p:spPr>
          <a:xfrm>
            <a:off x="6858016" y="5500702"/>
            <a:ext cx="2000264" cy="114298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77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inflamación</a:t>
            </a:r>
          </a:p>
        </p:txBody>
      </p:sp>
      <p:pic>
        <p:nvPicPr>
          <p:cNvPr id="11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08804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071678"/>
            <a:ext cx="85725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MANIFESTACIONES </a:t>
            </a:r>
            <a:r>
              <a:rPr lang="es-E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CLÍNICAS</a:t>
            </a:r>
            <a:endParaRPr lang="es-E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rington" pitchFamily="82" charset="0"/>
              </a:rPr>
              <a:t>Escleritis no necrosante anterior</a:t>
            </a:r>
            <a:endParaRPr lang="es-E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03433"/>
            <a:ext cx="42576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Difusa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Inflamación  diseminada 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Distorsión del patrón  de los plexos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vasculares*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Relativamente benigna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Raras  veces  progresa  hasta el tipo nodular</a:t>
            </a:r>
          </a:p>
        </p:txBody>
      </p:sp>
      <p:pic>
        <p:nvPicPr>
          <p:cNvPr id="20484" name="Picture 4" descr="http://scielo.isciii.es/img/aseo/v79n8/f10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285992"/>
            <a:ext cx="3857620" cy="33660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142984"/>
            <a:ext cx="4257676" cy="50720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Nodular: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asemeja a la episcleritis nodular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Nódulo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escleral  inmóvil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Incidencia total de alteración  de  la visión  del 25%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4" name="Picture 2" descr="http://t2.gstatic.com/images?q=tbn:ANd9GcTeTKCUYMUfHXbRUxSrnnJl7ccWvB4YEKQphshNfG2gRZQSiMIa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85728"/>
            <a:ext cx="3528689" cy="2643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3556" name="Picture 4" descr="http://t1.gstatic.com/images?q=tbn:ANd9GcQG7yMRSo67R0I5dIizsnike7wz_E2quZtFSl3607NuVeWa438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401" y="3643314"/>
            <a:ext cx="3528689" cy="2643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4" descr="http://t0.gstatic.com/images?q=tbn:ANd9GcQ8Qb6sQjnvcfXPF-zfVElVvFmk4EknSOnHACC9p-wG5nOtAE0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3519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1571</TotalTime>
  <Words>386</Words>
  <Application>Microsoft Office PowerPoint</Application>
  <PresentationFormat>Presentación en pantalla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Universidad  Autónoma de  Sinaloa</vt:lpstr>
      <vt:lpstr>Escleritis</vt:lpstr>
      <vt:lpstr>Epidemiología</vt:lpstr>
      <vt:lpstr>Diapositiva 4</vt:lpstr>
      <vt:lpstr>Patogenia</vt:lpstr>
      <vt:lpstr>Clasificación</vt:lpstr>
      <vt:lpstr>Diapositiva 7</vt:lpstr>
      <vt:lpstr>Escleritis no necrosante anterior</vt:lpstr>
      <vt:lpstr>Diapositiva 9</vt:lpstr>
      <vt:lpstr>Tratamiento</vt:lpstr>
      <vt:lpstr>Diapositiva 11</vt:lpstr>
      <vt:lpstr>Tratamiento</vt:lpstr>
      <vt:lpstr>Diapositiva 13</vt:lpstr>
      <vt:lpstr>Diapositiva 14</vt:lpstr>
      <vt:lpstr>Diapositiva 15</vt:lpstr>
      <vt:lpstr>Gracias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 Autónoma de  Sinaloa</dc:title>
  <dc:creator> </dc:creator>
  <cp:lastModifiedBy>Nallely</cp:lastModifiedBy>
  <cp:revision>3</cp:revision>
  <dcterms:created xsi:type="dcterms:W3CDTF">2011-12-14T04:51:34Z</dcterms:created>
  <dcterms:modified xsi:type="dcterms:W3CDTF">2011-12-15T07:08:56Z</dcterms:modified>
</cp:coreProperties>
</file>